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F5C137-FCE2-4975-91C5-0A2100C4E8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users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F18B43-1DE3-4A7B-B355-152E8E6994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10-11-2023 11.37.26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2" name="slide2">
            <a:extLst>
              <a:ext uri="{FF2B5EF4-FFF2-40B4-BE49-F238E27FC236}">
                <a16:creationId xmlns:a16="http://schemas.microsoft.com/office/drawing/2014/main" id="{7A267EB4-7729-4053-A3E7-231742BE5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54" y="0"/>
            <a:ext cx="6841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47B4DD19-AC7E-4DBD-966A-AA762FCAFC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" y="0"/>
            <a:ext cx="11870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" id="4" name="slide4">
            <a:extLst>
              <a:ext uri="{FF2B5EF4-FFF2-40B4-BE49-F238E27FC236}">
                <a16:creationId xmlns:a16="http://schemas.microsoft.com/office/drawing/2014/main" id="{33D39F34-DB5E-4EA4-96B1-79B6EA4274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3" y="0"/>
            <a:ext cx="10815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" id="5" name="slide5">
            <a:extLst>
              <a:ext uri="{FF2B5EF4-FFF2-40B4-BE49-F238E27FC236}">
                <a16:creationId xmlns:a16="http://schemas.microsoft.com/office/drawing/2014/main" id="{EC59005A-F54E-43B7-BAD0-421752EF1C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2" y="0"/>
            <a:ext cx="10745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" id="6" name="slide6">
            <a:extLst>
              <a:ext uri="{FF2B5EF4-FFF2-40B4-BE49-F238E27FC236}">
                <a16:creationId xmlns:a16="http://schemas.microsoft.com/office/drawing/2014/main" id="{08C9CF7D-1FA7-4E4C-85BE-FC513CDCB2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6603"/>
            <a:ext cx="12192000" cy="28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7" name="slide7">
            <a:extLst>
              <a:ext uri="{FF2B5EF4-FFF2-40B4-BE49-F238E27FC236}">
                <a16:creationId xmlns:a16="http://schemas.microsoft.com/office/drawing/2014/main" id="{D3729DE9-0825-4056-ADBD-4196F035B8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2023-11-11T07:37:29Z</dcterms:created>
  <dcterms:modified xsi:type="dcterms:W3CDTF">2023-11-11T07:37:29Z</dcterms:modified>
</cp:coreProperties>
</file>