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43" r:id="rId3"/>
    <p:sldId id="259" r:id="rId4"/>
    <p:sldId id="260" r:id="rId5"/>
    <p:sldId id="257" r:id="rId6"/>
    <p:sldId id="258" r:id="rId7"/>
    <p:sldId id="349" r:id="rId8"/>
    <p:sldId id="261" r:id="rId9"/>
    <p:sldId id="262" r:id="rId10"/>
    <p:sldId id="263" r:id="rId11"/>
    <p:sldId id="354" r:id="rId12"/>
    <p:sldId id="264" r:id="rId13"/>
    <p:sldId id="265" r:id="rId14"/>
    <p:sldId id="266" r:id="rId15"/>
    <p:sldId id="267" r:id="rId16"/>
    <p:sldId id="271" r:id="rId17"/>
    <p:sldId id="273" r:id="rId18"/>
    <p:sldId id="274" r:id="rId19"/>
    <p:sldId id="269" r:id="rId20"/>
    <p:sldId id="275" r:id="rId21"/>
    <p:sldId id="350" r:id="rId22"/>
    <p:sldId id="276" r:id="rId23"/>
    <p:sldId id="346" r:id="rId24"/>
    <p:sldId id="34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26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5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01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82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72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8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20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13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4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25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vsk2376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7383"/>
          <a:stretch/>
        </p:blipFill>
        <p:spPr>
          <a:xfrm>
            <a:off x="3352799" y="524441"/>
            <a:ext cx="5486400" cy="1226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9912" y="5191125"/>
            <a:ext cx="5972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SIDDHANI VAMSI SAI KUMAR</a:t>
            </a:r>
          </a:p>
          <a:p>
            <a:pPr algn="ctr"/>
            <a:r>
              <a:rPr lang="en-US" dirty="0">
                <a:hlinkClick r:id="rId3"/>
              </a:rPr>
              <a:t>svsk2376@gmail.com</a:t>
            </a:r>
            <a:endParaRPr lang="en-US" dirty="0"/>
          </a:p>
          <a:p>
            <a:pPr algn="ctr"/>
            <a:r>
              <a:rPr lang="en-US" dirty="0"/>
              <a:t>7678203747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939380" y="2152234"/>
            <a:ext cx="83132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MT"/>
              </a:rPr>
              <a:t>AWS Solutions Architect Training</a:t>
            </a:r>
            <a:endParaRPr lang="en-IN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6214" y="3284625"/>
            <a:ext cx="8499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345A89"/>
                </a:solidFill>
                <a:latin typeface="Cambria" panose="02040503050406030204" pitchFamily="18" charset="0"/>
              </a:rPr>
              <a:t>Module-3: </a:t>
            </a:r>
            <a:r>
              <a:rPr lang="en-US" sz="3200" b="1" dirty="0" err="1">
                <a:solidFill>
                  <a:srgbClr val="345A89"/>
                </a:solidFill>
                <a:latin typeface="Cambria" panose="02040503050406030204" pitchFamily="18" charset="0"/>
              </a:rPr>
              <a:t>CloudWatch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9916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2" y="848564"/>
            <a:ext cx="11286836" cy="51608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4205038" y="3906982"/>
            <a:ext cx="37819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Widget is added to the dashboard.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8183" y="2059709"/>
            <a:ext cx="10617199" cy="1357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144031" y="4958209"/>
            <a:ext cx="390395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Let’s move to the next task - Alarms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Dashboard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429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9" y="1186096"/>
            <a:ext cx="11231418" cy="51323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3006525" y="443275"/>
            <a:ext cx="660847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Let’s first enable billing alerts in order to create billing alarms.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Go to Billing and Cost Management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Billing Preferences.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11946" y="4950690"/>
            <a:ext cx="2595418" cy="387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520767" y="2468228"/>
            <a:ext cx="433984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Enable receive billing alerts and update.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ALARMS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317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8" y="1292956"/>
            <a:ext cx="11231418" cy="51238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374105" y="735739"/>
            <a:ext cx="5462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 to </a:t>
            </a:r>
            <a:r>
              <a:rPr lang="en-US" dirty="0" err="1">
                <a:solidFill>
                  <a:srgbClr val="FF0000"/>
                </a:solidFill>
              </a:rPr>
              <a:t>cloudwatch</a:t>
            </a:r>
            <a:r>
              <a:rPr lang="en-US" dirty="0">
                <a:solidFill>
                  <a:srgbClr val="FF0000"/>
                </a:solidFill>
              </a:rPr>
              <a:t> dashboard and click on create alarms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66110" y="3328404"/>
            <a:ext cx="2115127" cy="1474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ALARMS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948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11" y="1695418"/>
            <a:ext cx="10180032" cy="27739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7976058" y="3374051"/>
            <a:ext cx="1445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Click on create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66036" y="2504858"/>
            <a:ext cx="951346" cy="275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ALARMS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546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0559"/>
          <a:stretch/>
        </p:blipFill>
        <p:spPr>
          <a:xfrm>
            <a:off x="1279234" y="969260"/>
            <a:ext cx="9762836" cy="25828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3934689" y="501820"/>
            <a:ext cx="4451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Search for billing and select Total Estimated Charge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5453" y="2402702"/>
            <a:ext cx="2272145" cy="256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88" y="3850245"/>
            <a:ext cx="9938328" cy="25913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4581234" y="4779642"/>
            <a:ext cx="33066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Select USD and click on Select metric.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2290" y="5358338"/>
            <a:ext cx="9573492" cy="331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961417" y="6070886"/>
            <a:ext cx="1034473" cy="341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ALARMS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544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346905"/>
            <a:ext cx="5265876" cy="36960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98" y="1484077"/>
            <a:ext cx="5265876" cy="35588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892800" y="3703782"/>
            <a:ext cx="1533236" cy="387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837090" y="1008351"/>
            <a:ext cx="51538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Alarm goes off when the estimated charges go above $500.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16704" y="5180097"/>
            <a:ext cx="1489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Click on Next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90105" y="4786799"/>
            <a:ext cx="556293" cy="246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ALARMS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58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3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15" y="680333"/>
            <a:ext cx="5258256" cy="59517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540050" y="1100919"/>
            <a:ext cx="21285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Remove notifications and click on Next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2743" y="6304543"/>
            <a:ext cx="597128" cy="330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745" y="1187755"/>
            <a:ext cx="5913632" cy="43818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8469745" y="1685694"/>
            <a:ext cx="29925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Give it a name and Click on Next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46249" y="5230382"/>
            <a:ext cx="597128" cy="330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813963" y="5898297"/>
            <a:ext cx="29925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Review and create alarm.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ALARMS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378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899291"/>
            <a:ext cx="11743438" cy="24233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322848" y="2504148"/>
            <a:ext cx="11668241" cy="318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303517" y="560737"/>
            <a:ext cx="1706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Alarm is created.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11616" y="3464537"/>
            <a:ext cx="6852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Lets create next alarm for CPU Utilization above 65% with an SNS topic.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980" y="3817960"/>
            <a:ext cx="8817104" cy="28196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2050474" y="4814291"/>
            <a:ext cx="8395854" cy="413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29725" y="6090370"/>
            <a:ext cx="629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 to Create Alarms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Metric  EC2  </a:t>
            </a:r>
            <a:r>
              <a:rPr lang="en-IN" dirty="0">
                <a:solidFill>
                  <a:srgbClr val="FF0000"/>
                </a:solidFill>
              </a:rPr>
              <a:t>Per-Instance Metrics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</a:p>
          <a:p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select CPU Utilization for the instance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ALARMS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217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3" grpId="0"/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304034"/>
            <a:ext cx="5363769" cy="41638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73" y="1361752"/>
            <a:ext cx="6138994" cy="41593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11305309" y="5185504"/>
            <a:ext cx="643358" cy="317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6918036" y="873330"/>
            <a:ext cx="35744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Enter threshold value 65 and click Next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ALARMS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89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059025"/>
            <a:ext cx="5751694" cy="43172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404545" y="1350571"/>
            <a:ext cx="35744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Create a new SNS topic. It will send mail once the CPU Utilization reaches 65%.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1043" y="5498546"/>
            <a:ext cx="45449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Keep the remaining settings as it is and click on Next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985" y="4659034"/>
            <a:ext cx="2272145" cy="328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71" y="1159672"/>
            <a:ext cx="5631209" cy="42166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6786020" y="720471"/>
            <a:ext cx="45449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Give it a name and click on Next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62656" y="4567627"/>
            <a:ext cx="1724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Provide a mail ID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53874" y="5667823"/>
            <a:ext cx="45449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Review the settings and Create alarm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ALARMS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380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 animBg="1"/>
      <p:bldP spid="11" grpId="0"/>
      <p:bldP spid="12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9964" y="3005864"/>
            <a:ext cx="37776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5">
                    <a:lumMod val="75000"/>
                  </a:schemeClr>
                </a:solidFill>
              </a:rPr>
              <a:t>Problem Statement: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8112" y="1051483"/>
            <a:ext cx="6871855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You work for XYZ Corporation. To maintain the security of the AWS account and the resources you have been asked to implement a solution that can help easily recognize and monitor the different users. Also, you will be monitoring the machines created by these users for any errors or misconfigurations.</a:t>
            </a:r>
            <a:endParaRPr lang="en-IN" b="1" dirty="0"/>
          </a:p>
          <a:p>
            <a:endParaRPr lang="en-IN" b="1" dirty="0"/>
          </a:p>
          <a:p>
            <a:r>
              <a:rPr lang="en-IN" b="1" dirty="0"/>
              <a:t>Dashboard Tasks:</a:t>
            </a:r>
          </a:p>
          <a:p>
            <a:pPr marL="342900" indent="-342900">
              <a:buAutoNum type="arabicPeriod"/>
            </a:pPr>
            <a:r>
              <a:rPr lang="en-US" dirty="0"/>
              <a:t>Create a dashboard which lets you check the CPU utilization and networking for a particular EC2 instance.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b="1" dirty="0"/>
              <a:t>Alarm Tasks:</a:t>
            </a:r>
          </a:p>
          <a:p>
            <a:pPr marL="342900" indent="-342900"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CloudWatch</a:t>
            </a:r>
            <a:r>
              <a:rPr lang="en-US" dirty="0"/>
              <a:t> billing alarm which goes off when the estimated </a:t>
            </a:r>
            <a:r>
              <a:rPr lang="en-IN" dirty="0"/>
              <a:t>charges go above $500.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CloudWatch</a:t>
            </a:r>
            <a:r>
              <a:rPr lang="en-US" dirty="0"/>
              <a:t> alarm which goes off to an Alarm state when the CPU utilization of an EC2 instance goes above 65%. Also add an SNS topic so that it notifies the person when the threshold is crossed.</a:t>
            </a:r>
          </a:p>
        </p:txBody>
      </p:sp>
    </p:spTree>
    <p:extLst>
      <p:ext uri="{BB962C8B-B14F-4D97-AF65-F5344CB8AC3E}">
        <p14:creationId xmlns:p14="http://schemas.microsoft.com/office/powerpoint/2010/main" val="298223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2" y="942110"/>
            <a:ext cx="11363670" cy="33297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602183" y="4373554"/>
            <a:ext cx="50061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Alarm is created. Let’s go and subscribe this SNS Topic.</a:t>
            </a:r>
          </a:p>
          <a:p>
            <a:pPr algn="ctr"/>
            <a:endParaRPr lang="en-US" sz="1600" dirty="0">
              <a:solidFill>
                <a:srgbClr val="FF0000"/>
              </a:solidFill>
            </a:endParaRP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Open your mail and accept this subscription.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35200" y="3472873"/>
            <a:ext cx="9097818" cy="269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559636" y="1736436"/>
            <a:ext cx="1625600" cy="35098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ALARMS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555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9" y="855055"/>
            <a:ext cx="8100762" cy="29491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3225597" y="1494219"/>
            <a:ext cx="17066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Click on Confirm</a:t>
            </a:r>
          </a:p>
        </p:txBody>
      </p:sp>
      <p:sp>
        <p:nvSpPr>
          <p:cNvPr id="8" name="Rectangle 7"/>
          <p:cNvSpPr/>
          <p:nvPr/>
        </p:nvSpPr>
        <p:spPr>
          <a:xfrm>
            <a:off x="964789" y="2563705"/>
            <a:ext cx="1131865" cy="234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41" y="4042496"/>
            <a:ext cx="5281118" cy="2491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3455441" y="5119197"/>
            <a:ext cx="213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Subscription Confirmed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ALARMS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448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21" y="1041429"/>
            <a:ext cx="11324301" cy="20042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02440" y="2646643"/>
            <a:ext cx="11190795" cy="362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924838" y="3178583"/>
            <a:ext cx="83459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It is reflected in IAM Dashboard. </a:t>
            </a:r>
          </a:p>
          <a:p>
            <a:pPr algn="ctr"/>
            <a:endParaRPr lang="en-IN" sz="1600" dirty="0">
              <a:solidFill>
                <a:srgbClr val="FF0000"/>
              </a:solidFill>
            </a:endParaRPr>
          </a:p>
          <a:p>
            <a:pPr algn="ctr"/>
            <a:r>
              <a:rPr lang="en-IN" sz="1600" dirty="0">
                <a:solidFill>
                  <a:srgbClr val="FF0000"/>
                </a:solidFill>
              </a:rPr>
              <a:t>Whenever the CPU Utilization crosses 65%, it notifies the subscribed user by sending an e-mail.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0919" y="4609555"/>
            <a:ext cx="6547104" cy="146423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</a:rPr>
              <a:t>This completes our assignment.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ALARMS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964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8865" y="935108"/>
            <a:ext cx="19678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dirty="0"/>
              <a:t>Summary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9069" y="2144857"/>
            <a:ext cx="878744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MT"/>
              </a:rPr>
              <a:t>Created an EC2 instance. Created a </a:t>
            </a:r>
            <a:r>
              <a:rPr lang="en-US" sz="2000" dirty="0" err="1"/>
              <a:t>CloudWatch</a:t>
            </a:r>
            <a:r>
              <a:rPr lang="en-US" sz="2000" dirty="0"/>
              <a:t> </a:t>
            </a:r>
            <a:r>
              <a:rPr lang="en-US" sz="2000" dirty="0">
                <a:latin typeface="ArialMT"/>
              </a:rPr>
              <a:t>dashboard that lets the user to check the CPU utilization and networking for that EC2 instance.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M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M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MT"/>
              </a:rPr>
              <a:t>Created a </a:t>
            </a:r>
            <a:r>
              <a:rPr lang="en-US" sz="2000" dirty="0" err="1">
                <a:latin typeface="ArialMT"/>
              </a:rPr>
              <a:t>CloudWatch</a:t>
            </a:r>
            <a:r>
              <a:rPr lang="en-US" sz="2000" dirty="0">
                <a:latin typeface="ArialMT"/>
              </a:rPr>
              <a:t> billing alarm that goes off when the estimated </a:t>
            </a:r>
            <a:r>
              <a:rPr lang="en-IN" sz="2000" dirty="0">
                <a:latin typeface="ArialMT"/>
              </a:rPr>
              <a:t>charges go above $500.</a:t>
            </a:r>
            <a:endParaRPr lang="en-US" sz="2000" dirty="0">
              <a:latin typeface="ArialM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M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MT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rialMT"/>
              </a:rPr>
              <a:t>Logged in to User1 (Dev1) and verified that it is working as expected.</a:t>
            </a:r>
          </a:p>
        </p:txBody>
      </p:sp>
    </p:spTree>
    <p:extLst>
      <p:ext uri="{BB962C8B-B14F-4D97-AF65-F5344CB8AC3E}">
        <p14:creationId xmlns:p14="http://schemas.microsoft.com/office/powerpoint/2010/main" val="229245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1760" y="2418080"/>
            <a:ext cx="6847840" cy="1569660"/>
          </a:xfrm>
          <a:prstGeom prst="rect">
            <a:avLst/>
          </a:prstGeom>
          <a:noFill/>
          <a:ln w="285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blipFill>
                  <a:blip r:embed="rId2"/>
                  <a:tile tx="0" ty="0" sx="100000" sy="100000" flip="none" algn="tl"/>
                </a:blipFill>
              </a:rPr>
              <a:t>Thank You.</a:t>
            </a:r>
            <a:endParaRPr lang="en-IN" sz="9600" dirty="0">
              <a:blipFill>
                <a:blip r:embed="rId2"/>
                <a:tile tx="0" ty="0" sx="100000" sy="100000" flip="none" algn="tl"/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419888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5" y="1478475"/>
            <a:ext cx="11102110" cy="50648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Dashboard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5273" y="2795647"/>
            <a:ext cx="8885382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956980" y="818605"/>
            <a:ext cx="8935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task1, we need to create a </a:t>
            </a:r>
            <a:r>
              <a:rPr lang="en-US" dirty="0" err="1">
                <a:solidFill>
                  <a:srgbClr val="FF0000"/>
                </a:solidFill>
              </a:rPr>
              <a:t>CloudWatch</a:t>
            </a:r>
            <a:r>
              <a:rPr lang="en-US" dirty="0">
                <a:solidFill>
                  <a:srgbClr val="FF0000"/>
                </a:solidFill>
              </a:rPr>
              <a:t> dashboard for an EC2 instance. Let’s create it first.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6218" y="4408910"/>
            <a:ext cx="5321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Instance is ready. Let’s create a </a:t>
            </a:r>
            <a:r>
              <a:rPr lang="en-US" dirty="0" err="1">
                <a:solidFill>
                  <a:srgbClr val="FF0000"/>
                </a:solidFill>
              </a:rPr>
              <a:t>cloudwatch</a:t>
            </a:r>
            <a:r>
              <a:rPr lang="en-US" dirty="0">
                <a:solidFill>
                  <a:srgbClr val="FF0000"/>
                </a:solidFill>
              </a:rPr>
              <a:t> dashboard.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912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79" y="1219933"/>
            <a:ext cx="11268364" cy="5152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03022" y="2458803"/>
            <a:ext cx="854724" cy="228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51045" y="671097"/>
            <a:ext cx="47384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 </a:t>
            </a:r>
            <a:r>
              <a:rPr lang="en-US" dirty="0" err="1">
                <a:solidFill>
                  <a:srgbClr val="FF0000"/>
                </a:solidFill>
              </a:rPr>
              <a:t>cloudwatch</a:t>
            </a:r>
            <a:r>
              <a:rPr lang="en-US" dirty="0">
                <a:solidFill>
                  <a:srgbClr val="FF0000"/>
                </a:solidFill>
              </a:rPr>
              <a:t> console and go to dashboards.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56800" y="2623131"/>
            <a:ext cx="1296903" cy="341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386618" y="3796146"/>
            <a:ext cx="2654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on create dashboard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Dashboard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752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606" y="3432874"/>
            <a:ext cx="8144001" cy="32185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58" y="1000967"/>
            <a:ext cx="4555051" cy="23395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3480587" y="2890129"/>
            <a:ext cx="1313086" cy="379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505528" y="1705568"/>
            <a:ext cx="33989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Give a name to dashboard and create.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33673" y="4710546"/>
            <a:ext cx="1089892" cy="295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5348709" y="3079900"/>
            <a:ext cx="50797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Dashboard is created. Let’s add widgets to it. Click on Add.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Dashboard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37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27" y="890499"/>
            <a:ext cx="9053345" cy="53725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4830485" y="3985577"/>
            <a:ext cx="2614023" cy="9004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479379" y="1114022"/>
            <a:ext cx="408599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Select number as metric type and click on Next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98182" y="5781964"/>
            <a:ext cx="766617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Dashboard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267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99" y="1431637"/>
            <a:ext cx="10782802" cy="39947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5428735" y="3535724"/>
            <a:ext cx="13345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Choose EC2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3873" y="4285326"/>
            <a:ext cx="2503582" cy="600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Dashboard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032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5" y="1382309"/>
            <a:ext cx="11046690" cy="40933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3964230" y="4437834"/>
            <a:ext cx="2446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Select Per-Instance Metrics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1274" y="4272867"/>
            <a:ext cx="2530762" cy="631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Dashboard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577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7" y="1345769"/>
            <a:ext cx="11268364" cy="41839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638868" y="3575448"/>
            <a:ext cx="10629496" cy="1596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051682" y="1428896"/>
            <a:ext cx="61440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Select metrics related to CPU utilization and Network and create widget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Dashboard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522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3819</TotalTime>
  <Words>616</Words>
  <Application>Microsoft Office PowerPoint</Application>
  <PresentationFormat>Widescreen</PresentationFormat>
  <Paragraphs>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ArialMT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Mahesh Zade</cp:lastModifiedBy>
  <cp:revision>486</cp:revision>
  <dcterms:created xsi:type="dcterms:W3CDTF">2023-06-28T15:59:50Z</dcterms:created>
  <dcterms:modified xsi:type="dcterms:W3CDTF">2024-06-19T14:50:00Z</dcterms:modified>
</cp:coreProperties>
</file>