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343" r:id="rId3"/>
    <p:sldId id="259" r:id="rId4"/>
    <p:sldId id="260" r:id="rId5"/>
    <p:sldId id="257" r:id="rId6"/>
    <p:sldId id="258" r:id="rId7"/>
    <p:sldId id="34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73" r:id="rId17"/>
    <p:sldId id="274" r:id="rId18"/>
    <p:sldId id="269" r:id="rId19"/>
    <p:sldId id="275" r:id="rId20"/>
    <p:sldId id="350" r:id="rId21"/>
    <p:sldId id="276" r:id="rId22"/>
    <p:sldId id="277" r:id="rId23"/>
    <p:sldId id="278" r:id="rId24"/>
    <p:sldId id="283" r:id="rId25"/>
    <p:sldId id="280" r:id="rId26"/>
    <p:sldId id="289" r:id="rId27"/>
    <p:sldId id="290" r:id="rId28"/>
    <p:sldId id="291" r:id="rId29"/>
    <p:sldId id="351" r:id="rId30"/>
    <p:sldId id="352" r:id="rId31"/>
    <p:sldId id="353" r:id="rId32"/>
    <p:sldId id="346" r:id="rId33"/>
    <p:sldId id="34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>
        <p:scale>
          <a:sx n="87" d="100"/>
          <a:sy n="87" d="100"/>
        </p:scale>
        <p:origin x="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DD7-71B8-4429-A245-E86E4C4B1F5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3ADA-1CC6-42AA-905C-4990FDC2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26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DD7-71B8-4429-A245-E86E4C4B1F5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3ADA-1CC6-42AA-905C-4990FDC2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55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DD7-71B8-4429-A245-E86E4C4B1F5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3ADA-1CC6-42AA-905C-4990FDC2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01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DD7-71B8-4429-A245-E86E4C4B1F5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3ADA-1CC6-42AA-905C-4990FDC2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823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DD7-71B8-4429-A245-E86E4C4B1F5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3ADA-1CC6-42AA-905C-4990FDC2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72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DD7-71B8-4429-A245-E86E4C4B1F5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3ADA-1CC6-42AA-905C-4990FDC2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DD7-71B8-4429-A245-E86E4C4B1F5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3ADA-1CC6-42AA-905C-4990FDC2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DD7-71B8-4429-A245-E86E4C4B1F5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3ADA-1CC6-42AA-905C-4990FDC2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08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DD7-71B8-4429-A245-E86E4C4B1F5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3ADA-1CC6-42AA-905C-4990FDC2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20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DD7-71B8-4429-A245-E86E4C4B1F5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3ADA-1CC6-42AA-905C-4990FDC2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13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DD7-71B8-4429-A245-E86E4C4B1F5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3ADA-1CC6-42AA-905C-4990FDC2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40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6DD7-71B8-4429-A245-E86E4C4B1F5A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C3ADA-1CC6-42AA-905C-4990FDC2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25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vsk2376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7383"/>
          <a:stretch/>
        </p:blipFill>
        <p:spPr>
          <a:xfrm>
            <a:off x="3352799" y="524441"/>
            <a:ext cx="5486400" cy="12266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09912" y="5191125"/>
            <a:ext cx="5972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SIDDHANI VAMSI SAI KUMAR</a:t>
            </a:r>
          </a:p>
          <a:p>
            <a:pPr algn="ctr"/>
            <a:r>
              <a:rPr lang="en-US" dirty="0">
                <a:hlinkClick r:id="rId3"/>
              </a:rPr>
              <a:t>svsk2376@gmail.com</a:t>
            </a:r>
            <a:endParaRPr lang="en-US" dirty="0"/>
          </a:p>
          <a:p>
            <a:pPr algn="ctr"/>
            <a:r>
              <a:rPr lang="en-US" dirty="0"/>
              <a:t>7678203747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939380" y="2152234"/>
            <a:ext cx="83132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b="1" i="0" u="none" strike="noStrike" baseline="0" dirty="0">
                <a:solidFill>
                  <a:schemeClr val="accent5">
                    <a:lumMod val="75000"/>
                  </a:schemeClr>
                </a:solidFill>
                <a:latin typeface="ArialMT"/>
              </a:rPr>
              <a:t>AWS Solutions Architect Training</a:t>
            </a:r>
            <a:endParaRPr lang="en-IN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6214" y="3284625"/>
            <a:ext cx="8499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345A89"/>
                </a:solidFill>
                <a:latin typeface="Cambria" panose="02040503050406030204" pitchFamily="18" charset="0"/>
              </a:rPr>
              <a:t>Module-3: IAM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9916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2" y="1221451"/>
            <a:ext cx="11490036" cy="44150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3504433" y="2394940"/>
            <a:ext cx="678102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Our 4 users are ready. Let’s move on to the next task. We’ve to create 2 groups.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93818" y="3906982"/>
            <a:ext cx="8802255" cy="1108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021860" y="5817571"/>
            <a:ext cx="2148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Click on User groups.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2583" y="3415604"/>
            <a:ext cx="711200" cy="195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USERS &amp; GROUPS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429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5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66" y="816961"/>
            <a:ext cx="11425068" cy="52240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9057300" y="1376698"/>
            <a:ext cx="1315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Click on create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206182" y="1730513"/>
            <a:ext cx="999852" cy="3291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USERS &amp; GROUPS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948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793316"/>
            <a:ext cx="11305310" cy="56921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2565897" y="1448610"/>
            <a:ext cx="27634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Our first group is for Dev Team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8622" y="1787164"/>
            <a:ext cx="1481852" cy="235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050474" y="3016612"/>
            <a:ext cx="41541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We’ve to add Dev1 and Dev2 to Dev Team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2581" y="3364402"/>
            <a:ext cx="11166764" cy="551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711835" y="6231198"/>
            <a:ext cx="1036820" cy="281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050474" y="6146896"/>
            <a:ext cx="717722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For the time being I’m not attaching any policies to this user. Simply Click on Create. 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USERS &amp; GROUPS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546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7" grpId="0"/>
      <p:bldP spid="9" grpId="0" animBg="1"/>
      <p:bldP spid="13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734517"/>
            <a:ext cx="11696698" cy="55507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2281382" y="805230"/>
            <a:ext cx="70658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Similarly I created another group </a:t>
            </a:r>
            <a:r>
              <a:rPr lang="en-US" sz="1600" dirty="0" err="1">
                <a:solidFill>
                  <a:srgbClr val="FF0000"/>
                </a:solidFill>
              </a:rPr>
              <a:t>OpsTeam</a:t>
            </a:r>
            <a:r>
              <a:rPr lang="en-US" sz="1600" dirty="0">
                <a:solidFill>
                  <a:srgbClr val="FF0000"/>
                </a:solidFill>
              </a:rPr>
              <a:t> and added users Dev1, Test1 and Test2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USERS &amp; GROUPS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544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771846"/>
            <a:ext cx="11696698" cy="53421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2676434" y="3733236"/>
            <a:ext cx="8638112" cy="611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719154" y="4398895"/>
            <a:ext cx="85953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Our users and groups are created. We’re ready to move to next task i.e. we’ll attach policies to these.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Policy number 1 should contain:</a:t>
            </a:r>
          </a:p>
          <a:p>
            <a:r>
              <a:rPr lang="en-IN" sz="1600" dirty="0">
                <a:solidFill>
                  <a:srgbClr val="FF0000"/>
                </a:solidFill>
              </a:rPr>
              <a:t>	a. Complete S3 Access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	b. Only EC2 instances </a:t>
            </a:r>
            <a:r>
              <a:rPr lang="en-US" sz="1600" b="1" dirty="0">
                <a:solidFill>
                  <a:srgbClr val="FF0000"/>
                </a:solidFill>
              </a:rPr>
              <a:t>creation</a:t>
            </a:r>
          </a:p>
          <a:p>
            <a:r>
              <a:rPr lang="en-US" sz="1600" dirty="0">
                <a:solidFill>
                  <a:srgbClr val="FF0000"/>
                </a:solidFill>
              </a:rPr>
              <a:t>	c. Full access to RDS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3759" y="6297904"/>
            <a:ext cx="1951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Click on Policies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5052" y="3909474"/>
            <a:ext cx="556293" cy="246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USERS &amp; GROUPS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58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3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842279"/>
            <a:ext cx="11379200" cy="51734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296728" y="1791279"/>
            <a:ext cx="21285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Click on Create Policy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90034" y="2200746"/>
            <a:ext cx="1110475" cy="330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POLICIES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378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841678" y="537795"/>
            <a:ext cx="3537098" cy="6061668"/>
            <a:chOff x="8063890" y="717684"/>
            <a:chExt cx="3537098" cy="606166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3890" y="717684"/>
              <a:ext cx="3436918" cy="324640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18346" y="3990190"/>
              <a:ext cx="3482642" cy="278916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11" name="Rectangle 10"/>
          <p:cNvSpPr/>
          <p:nvPr/>
        </p:nvSpPr>
        <p:spPr>
          <a:xfrm>
            <a:off x="10833830" y="6315991"/>
            <a:ext cx="553335" cy="3188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8988807" y="6260909"/>
            <a:ext cx="12972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Click on Next</a:t>
            </a:r>
            <a:endParaRPr lang="en-IN" sz="16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87" y="743789"/>
            <a:ext cx="3475021" cy="56088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2999" y="690444"/>
            <a:ext cx="3444538" cy="57154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POLICIES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217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3" y="652520"/>
            <a:ext cx="11705334" cy="59593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Rectangle 16"/>
          <p:cNvSpPr/>
          <p:nvPr/>
        </p:nvSpPr>
        <p:spPr>
          <a:xfrm>
            <a:off x="11028217" y="6317672"/>
            <a:ext cx="920450" cy="263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7952509" y="5750130"/>
            <a:ext cx="35744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Review the settings and click on Create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POLICIES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589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233" y="1167093"/>
            <a:ext cx="4640729" cy="42888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108" y="783962"/>
            <a:ext cx="4788951" cy="55152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6825673" y="445408"/>
            <a:ext cx="35744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Similarly we’ll create the second policy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POLICIES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380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050" y="671097"/>
            <a:ext cx="4017622" cy="57865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9359362" y="5642180"/>
            <a:ext cx="13804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Click on Next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372435" y="6156651"/>
            <a:ext cx="526473" cy="319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956" y="741001"/>
            <a:ext cx="3985902" cy="56466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POLICIES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555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029" y="194387"/>
            <a:ext cx="6267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5">
                    <a:lumMod val="75000"/>
                  </a:schemeClr>
                </a:solidFill>
              </a:rPr>
              <a:t>Problem Statement: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930710"/>
              </p:ext>
            </p:extLst>
          </p:nvPr>
        </p:nvGraphicFramePr>
        <p:xfrm>
          <a:off x="364029" y="3523673"/>
          <a:ext cx="11508512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0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8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9299">
                <a:tc>
                  <a:txBody>
                    <a:bodyPr/>
                    <a:lstStyle/>
                    <a:p>
                      <a:r>
                        <a:rPr lang="en-US" b="1" dirty="0"/>
                        <a:t>Policies – Tasks:</a:t>
                      </a:r>
                    </a:p>
                    <a:p>
                      <a:r>
                        <a:rPr lang="en-US" dirty="0"/>
                        <a:t>1. Create policy number 1 which lets the users to:</a:t>
                      </a:r>
                    </a:p>
                    <a:p>
                      <a:r>
                        <a:rPr lang="en-IN" dirty="0"/>
                        <a:t>	a. Access S3 completely</a:t>
                      </a:r>
                    </a:p>
                    <a:p>
                      <a:r>
                        <a:rPr lang="en-US" dirty="0"/>
                        <a:t>	b. Only create EC2 instances</a:t>
                      </a:r>
                    </a:p>
                    <a:p>
                      <a:r>
                        <a:rPr lang="en-US" dirty="0"/>
                        <a:t>	c. Full access to RDS</a:t>
                      </a:r>
                    </a:p>
                    <a:p>
                      <a:r>
                        <a:rPr lang="en-US" dirty="0"/>
                        <a:t>2. Create a policy number 2 which allows the users to:</a:t>
                      </a:r>
                    </a:p>
                    <a:p>
                      <a:r>
                        <a:rPr lang="en-US" dirty="0"/>
                        <a:t>	a. Access </a:t>
                      </a:r>
                      <a:r>
                        <a:rPr lang="en-US" dirty="0" err="1"/>
                        <a:t>CloudWatch</a:t>
                      </a:r>
                      <a:r>
                        <a:rPr lang="en-US" dirty="0"/>
                        <a:t> and billing completely</a:t>
                      </a:r>
                    </a:p>
                    <a:p>
                      <a:r>
                        <a:rPr lang="en-US" dirty="0"/>
                        <a:t>	b. Can only list EC2 and S3 resources</a:t>
                      </a:r>
                    </a:p>
                    <a:p>
                      <a:r>
                        <a:rPr lang="en-US" dirty="0"/>
                        <a:t>3. Attach policy number 1 to the Dev Team from task 1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4. Attach policy number 2 to Ops Team from task 1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Roles – Tasks: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Create a role which only lets user1 and user2 from task 1 to have complete access to VPCs and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DynamoDB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en-US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Login into user1 and shift to the role to test out the feature.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64029" y="1051483"/>
            <a:ext cx="11587826" cy="2308324"/>
            <a:chOff x="364029" y="1051483"/>
            <a:chExt cx="11587826" cy="2308324"/>
          </a:xfrm>
        </p:grpSpPr>
        <p:sp>
          <p:nvSpPr>
            <p:cNvPr id="10" name="Rectangle 9"/>
            <p:cNvSpPr/>
            <p:nvPr/>
          </p:nvSpPr>
          <p:spPr>
            <a:xfrm>
              <a:off x="364029" y="1051483"/>
              <a:ext cx="11587826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rialMT"/>
                </a:rPr>
                <a:t>You work for XYZ Corporation. To maintain the security of the AWS account and the resources you have been asked to implement a solution that can help easily recognize and monitor the different users.</a:t>
              </a:r>
            </a:p>
            <a:p>
              <a:endParaRPr lang="en-IN" b="1" dirty="0"/>
            </a:p>
            <a:p>
              <a:r>
                <a:rPr lang="en-IN" b="1" dirty="0"/>
                <a:t>Users – Tasks:</a:t>
              </a:r>
            </a:p>
            <a:p>
              <a:r>
                <a:rPr lang="en-US" dirty="0"/>
                <a:t>1. Create 4 IAM users named “Dev1”, “Dev2”, “Test1”, and “Test2”.</a:t>
              </a:r>
            </a:p>
            <a:p>
              <a:r>
                <a:rPr lang="en-US" dirty="0"/>
                <a:t>2. Create 2 groups named “Dev Team” and “Ops Team”.</a:t>
              </a:r>
            </a:p>
            <a:p>
              <a:r>
                <a:rPr lang="en-US" dirty="0"/>
                <a:t>3. Add Dev1 and Dev2 to the Dev Team.</a:t>
              </a:r>
            </a:p>
            <a:p>
              <a:r>
                <a:rPr lang="en-US" dirty="0"/>
                <a:t>4. Add Dev1, Test1 and Test2 to the Ops Team.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4029" y="1939636"/>
              <a:ext cx="6332335" cy="14201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64029" y="3523673"/>
            <a:ext cx="5344044" cy="3228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874327" y="3523673"/>
            <a:ext cx="6077528" cy="1537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23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1" y="889241"/>
            <a:ext cx="10769596" cy="54443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7548215" y="5373492"/>
            <a:ext cx="34821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Review the settings and click on Create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579844" y="5990395"/>
            <a:ext cx="900954" cy="3154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POLICIES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448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45" y="960582"/>
            <a:ext cx="11455110" cy="52139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3802605" y="4913424"/>
            <a:ext cx="6400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Policies are created. Let’s attach these policies to the groups as follows.</a:t>
            </a:r>
            <a:br>
              <a:rPr lang="en-IN" sz="1600" dirty="0">
                <a:solidFill>
                  <a:srgbClr val="FF0000"/>
                </a:solidFill>
              </a:rPr>
            </a:br>
            <a:endParaRPr lang="en-IN" sz="1600" dirty="0">
              <a:solidFill>
                <a:srgbClr val="FF0000"/>
              </a:solidFill>
            </a:endParaRPr>
          </a:p>
          <a:p>
            <a:pPr algn="ctr"/>
            <a:r>
              <a:rPr lang="en-IN" sz="1600" dirty="0">
                <a:solidFill>
                  <a:srgbClr val="FF0000"/>
                </a:solidFill>
              </a:rPr>
              <a:t>Policy1 to </a:t>
            </a:r>
            <a:r>
              <a:rPr lang="en-IN" sz="1600" dirty="0" err="1">
                <a:solidFill>
                  <a:srgbClr val="FF0000"/>
                </a:solidFill>
              </a:rPr>
              <a:t>DevTeam</a:t>
            </a:r>
            <a:r>
              <a:rPr lang="en-IN" sz="1600" dirty="0">
                <a:solidFill>
                  <a:srgbClr val="FF0000"/>
                </a:solidFill>
              </a:rPr>
              <a:t> and Policy2 to </a:t>
            </a:r>
            <a:r>
              <a:rPr lang="en-IN" sz="1600" dirty="0" err="1">
                <a:solidFill>
                  <a:srgbClr val="FF0000"/>
                </a:solidFill>
              </a:rPr>
              <a:t>OpsTeam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65355" y="4032286"/>
            <a:ext cx="8475300" cy="5951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529501" y="6291237"/>
            <a:ext cx="49470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Select policy1 and Click on Actions </a:t>
            </a:r>
            <a:r>
              <a:rPr lang="en-IN" sz="1600" dirty="0">
                <a:solidFill>
                  <a:srgbClr val="FF0000"/>
                </a:solidFill>
                <a:sym typeface="Wingdings" panose="05000000000000000000" pitchFamily="2" charset="2"/>
              </a:rPr>
              <a:t> Attach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15925" y="2595724"/>
            <a:ext cx="812801" cy="276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POLICIES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964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  <p:bldP spid="10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997613" y="5355629"/>
            <a:ext cx="43058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Add this policy to </a:t>
            </a:r>
            <a:r>
              <a:rPr lang="en-IN" sz="1600" dirty="0" err="1">
                <a:solidFill>
                  <a:srgbClr val="FF0000"/>
                </a:solidFill>
              </a:rPr>
              <a:t>DevTeam</a:t>
            </a:r>
            <a:r>
              <a:rPr lang="en-IN" sz="1600" dirty="0">
                <a:solidFill>
                  <a:srgbClr val="FF0000"/>
                </a:solidFill>
              </a:rPr>
              <a:t> and click on Attach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05" y="1099128"/>
            <a:ext cx="11137936" cy="38284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622519" y="3819850"/>
            <a:ext cx="11060922" cy="318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POLICIES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70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304143" y="6207473"/>
            <a:ext cx="35837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Similarly I attached, Policy2 to </a:t>
            </a:r>
            <a:r>
              <a:rPr lang="en-IN" sz="1600" dirty="0" err="1">
                <a:solidFill>
                  <a:srgbClr val="FF0000"/>
                </a:solidFill>
              </a:rPr>
              <a:t>OpsTeam</a:t>
            </a:r>
            <a:endParaRPr lang="en-IN" sz="16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91" y="814777"/>
            <a:ext cx="11434618" cy="52284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POLICIES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390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32509" y="915036"/>
            <a:ext cx="11277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For the next task, let’s Create a role which only lets user1 and user2 from task 1 to have complete access to VPCs and </a:t>
            </a:r>
            <a:r>
              <a:rPr lang="en-US" sz="1600" dirty="0" err="1">
                <a:solidFill>
                  <a:srgbClr val="FF0000"/>
                </a:solidFill>
              </a:rPr>
              <a:t>DynamoDB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Click on Roles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 Create Role</a:t>
            </a:r>
            <a:endParaRPr lang="en-IN" sz="16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09" y="1743750"/>
            <a:ext cx="10566400" cy="46441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607213" y="2464382"/>
            <a:ext cx="54511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Select AWS Account and Choose this account and click on Next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2704521" y="5015344"/>
            <a:ext cx="1396423" cy="193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708813" y="3098328"/>
            <a:ext cx="1950605" cy="5962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 ROLES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508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3" y="-795573"/>
            <a:ext cx="11139054" cy="50816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1597890" y="776169"/>
            <a:ext cx="8996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Search in the policies and add </a:t>
            </a:r>
            <a:r>
              <a:rPr lang="en-IN" sz="1600" b="1" dirty="0" err="1">
                <a:solidFill>
                  <a:srgbClr val="FF0000"/>
                </a:solidFill>
              </a:rPr>
              <a:t>AmazonVPCFullAccess</a:t>
            </a:r>
            <a:r>
              <a:rPr lang="en-IN" sz="1600" dirty="0">
                <a:solidFill>
                  <a:srgbClr val="FF0000"/>
                </a:solidFill>
              </a:rPr>
              <a:t> and </a:t>
            </a:r>
            <a:r>
              <a:rPr lang="en-IN" sz="1600" b="1" dirty="0" err="1">
                <a:solidFill>
                  <a:srgbClr val="FF0000"/>
                </a:solidFill>
              </a:rPr>
              <a:t>AmazonDynamoDBFullAccess</a:t>
            </a:r>
            <a:r>
              <a:rPr lang="en-IN" sz="1600" dirty="0">
                <a:solidFill>
                  <a:srgbClr val="FF0000"/>
                </a:solidFill>
              </a:rPr>
              <a:t>. Click on Next.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Name: </a:t>
            </a:r>
            <a:r>
              <a:rPr lang="en-US" sz="1600" dirty="0" err="1">
                <a:solidFill>
                  <a:srgbClr val="FF0000"/>
                </a:solidFill>
              </a:rPr>
              <a:t>VPCandDynamoDBFullAccessRole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FF0000"/>
                </a:solidFill>
              </a:rPr>
              <a:t>Click on Create Role.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36331" y="4909202"/>
            <a:ext cx="14788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Role is created.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2305" y="5655592"/>
            <a:ext cx="8102022" cy="299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 ROLES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765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61" y="1443548"/>
            <a:ext cx="10492508" cy="50247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2410691" y="2131300"/>
            <a:ext cx="2285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FF0000"/>
                </a:solidFill>
              </a:rPr>
              <a:t>Go to Trust relationships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81018" y="3834713"/>
            <a:ext cx="1108364" cy="303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067651" y="671097"/>
            <a:ext cx="79525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Now we need to add users to this role. 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Go to Roles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IN" sz="1600" dirty="0">
                <a:solidFill>
                  <a:srgbClr val="FF0000"/>
                </a:solidFill>
              </a:rPr>
              <a:t>VPCandDynamoDBFullAccessRole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46562" y="3847140"/>
            <a:ext cx="13472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Click on Edit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001707" y="4359063"/>
            <a:ext cx="1108364" cy="303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 ROLES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862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10" grpId="0"/>
      <p:bldP spid="14" grpId="0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437" y="1247242"/>
            <a:ext cx="5349704" cy="41989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3635666" y="5662161"/>
            <a:ext cx="55268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Add ARNs of the user1 and user2 and click on Update Policy.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75388" y="3564734"/>
            <a:ext cx="2578220" cy="425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 ROLES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560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44" y="1238555"/>
            <a:ext cx="11305310" cy="51752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675873" y="779200"/>
            <a:ext cx="92692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Let’s switch the role using the link here. Open it in new incognito window.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21963" y="2761175"/>
            <a:ext cx="2623128" cy="5362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 ROLES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6643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463" y="1009651"/>
            <a:ext cx="7773074" cy="53039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5145444" y="5876250"/>
            <a:ext cx="1901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Click on Switch Role</a:t>
            </a:r>
          </a:p>
        </p:txBody>
      </p:sp>
      <p:sp>
        <p:nvSpPr>
          <p:cNvPr id="6" name="Rectangle 5"/>
          <p:cNvSpPr/>
          <p:nvPr/>
        </p:nvSpPr>
        <p:spPr>
          <a:xfrm>
            <a:off x="8580581" y="5777424"/>
            <a:ext cx="1401956" cy="5362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 ROLES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0326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14" y="1335446"/>
            <a:ext cx="11551918" cy="5334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USERS &amp; GROUPS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48436" y="4578265"/>
            <a:ext cx="627017" cy="296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130679" y="4578265"/>
            <a:ext cx="1353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on IAM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05879" y="818605"/>
            <a:ext cx="6817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Let’s create the 4 users namely Dev1, Dev2, Test1 and Test2. Go to IAM.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12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1" y="1163783"/>
            <a:ext cx="10626098" cy="31634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487054" y="740446"/>
            <a:ext cx="88669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Navigate to </a:t>
            </a:r>
            <a:r>
              <a:rPr lang="en-US" sz="1600" dirty="0" err="1">
                <a:solidFill>
                  <a:srgbClr val="FF0000"/>
                </a:solidFill>
              </a:rPr>
              <a:t>DynamoDB</a:t>
            </a:r>
            <a:r>
              <a:rPr lang="en-US" sz="1600" dirty="0">
                <a:solidFill>
                  <a:srgbClr val="FF0000"/>
                </a:solidFill>
              </a:rPr>
              <a:t> and we can see that the role name is present in the account name.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97817" y="1163784"/>
            <a:ext cx="2311231" cy="27709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994727" y="4564300"/>
            <a:ext cx="5855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Also it is able to fetch the table details and showing that </a:t>
            </a:r>
            <a:r>
              <a:rPr lang="en-US" sz="1600" b="1" dirty="0">
                <a:solidFill>
                  <a:srgbClr val="FF0000"/>
                </a:solidFill>
              </a:rPr>
              <a:t>there are no tables in this account </a:t>
            </a:r>
            <a:r>
              <a:rPr lang="en-US" sz="1600" dirty="0">
                <a:solidFill>
                  <a:srgbClr val="FF0000"/>
                </a:solidFill>
              </a:rPr>
              <a:t>and no permission errors. 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7999" y="3409700"/>
            <a:ext cx="2669311" cy="266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 ROLES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5055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7384" y="833356"/>
            <a:ext cx="52277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Similary</a:t>
            </a:r>
            <a:r>
              <a:rPr lang="en-US" sz="1600" dirty="0">
                <a:solidFill>
                  <a:srgbClr val="FF0000"/>
                </a:solidFill>
              </a:rPr>
              <a:t> navigate to VPC and see that it is fully accessible.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6768" y="5748467"/>
            <a:ext cx="48690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It is able to fetch the details and no permission errors. </a:t>
            </a:r>
            <a:endParaRPr lang="en-IN" sz="16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1" y="1302329"/>
            <a:ext cx="5667516" cy="43157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398" y="950133"/>
            <a:ext cx="3581710" cy="57231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7046343" y="270987"/>
            <a:ext cx="35467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We’ve not provided permission to EC2.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So it is showing permission errors 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 ROLES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3739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68866" y="556417"/>
            <a:ext cx="19678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dirty="0"/>
              <a:t>Summary</a:t>
            </a:r>
          </a:p>
        </p:txBody>
      </p:sp>
      <p:sp>
        <p:nvSpPr>
          <p:cNvPr id="2" name="Rectangle 1"/>
          <p:cNvSpPr/>
          <p:nvPr/>
        </p:nvSpPr>
        <p:spPr>
          <a:xfrm>
            <a:off x="1584998" y="1729220"/>
            <a:ext cx="953558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rialMT"/>
              </a:rPr>
              <a:t>Created users and groups. Added those users to the appropriate groups.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ArialMT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rialMT"/>
              </a:rPr>
              <a:t>Created 2 policies for different use cases. Attached them to the respective groups asked in the problem statement.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ArialMT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rialMT"/>
              </a:rPr>
              <a:t>Created a role to allow 2 users to have complete VPC and </a:t>
            </a:r>
            <a:r>
              <a:rPr lang="en-US" sz="2000" dirty="0" err="1">
                <a:latin typeface="ArialMT"/>
              </a:rPr>
              <a:t>DynamoDB</a:t>
            </a:r>
            <a:r>
              <a:rPr lang="en-US" sz="2000" dirty="0">
                <a:latin typeface="ArialMT"/>
              </a:rPr>
              <a:t> access.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ArialMT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rialMT"/>
              </a:rPr>
              <a:t>Logged in to User1 (Dev1) and verified that it is working as expected.</a:t>
            </a:r>
          </a:p>
        </p:txBody>
      </p:sp>
    </p:spTree>
    <p:extLst>
      <p:ext uri="{BB962C8B-B14F-4D97-AF65-F5344CB8AC3E}">
        <p14:creationId xmlns:p14="http://schemas.microsoft.com/office/powerpoint/2010/main" val="229245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1760" y="2418080"/>
            <a:ext cx="6847840" cy="1569660"/>
          </a:xfrm>
          <a:prstGeom prst="rect">
            <a:avLst/>
          </a:prstGeom>
          <a:noFill/>
          <a:ln w="285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blipFill>
                  <a:blip r:embed="rId2"/>
                  <a:tile tx="0" ty="0" sx="100000" sy="100000" flip="none" algn="tl"/>
                </a:blipFill>
              </a:rPr>
              <a:t>Thank You.</a:t>
            </a:r>
            <a:endParaRPr lang="en-IN" sz="9600" dirty="0">
              <a:blipFill>
                <a:blip r:embed="rId2"/>
                <a:tile tx="0" ty="0" sx="100000" sy="100000" flip="none" algn="tl"/>
              </a:blipFill>
            </a:endParaRPr>
          </a:p>
        </p:txBody>
      </p:sp>
    </p:spTree>
    <p:extLst>
      <p:ext uri="{BB962C8B-B14F-4D97-AF65-F5344CB8AC3E}">
        <p14:creationId xmlns:p14="http://schemas.microsoft.com/office/powerpoint/2010/main" val="419888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69" y="816375"/>
            <a:ext cx="8157440" cy="37214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967084" y="3309387"/>
            <a:ext cx="558734" cy="510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160949" y="2914115"/>
            <a:ext cx="15416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on Users.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9" y="4683114"/>
            <a:ext cx="11316681" cy="20347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10492509" y="4802909"/>
            <a:ext cx="1108363" cy="3509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211127" y="5301715"/>
            <a:ext cx="2173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on Create user.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USERS &amp; GROUPS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752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917508"/>
            <a:ext cx="11712955" cy="5540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718912" y="3130276"/>
            <a:ext cx="1414688" cy="1763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996645" y="2581078"/>
            <a:ext cx="2369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We’ve to create an IAM user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78370" y="6088396"/>
            <a:ext cx="1403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on Next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49458" y="1590736"/>
            <a:ext cx="1072942" cy="247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524207" y="1282959"/>
            <a:ext cx="313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Enter the name of the first user (Dev1)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16145" y="6124428"/>
            <a:ext cx="544462" cy="3425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49458" y="3879196"/>
            <a:ext cx="7261306" cy="16401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7712571" y="3862729"/>
            <a:ext cx="4045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I’ll use the auto generated password and that user no need to create a new password at next sign-in</a:t>
            </a:r>
            <a:endParaRPr lang="en-IN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USERS &amp; GROUPS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37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2" grpId="0"/>
      <p:bldP spid="9" grpId="0" animBg="1"/>
      <p:bldP spid="10" grpId="0"/>
      <p:bldP spid="11" grpId="0" animBg="1"/>
      <p:bldP spid="1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23" y="1246971"/>
            <a:ext cx="11933954" cy="3924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11508377" y="4863032"/>
            <a:ext cx="525160" cy="291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606871" y="5408931"/>
            <a:ext cx="697825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For the time being I’m not attaching any policies to this user. Simply Click on Next. 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USERS &amp; GROUPS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267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2" y="1131371"/>
            <a:ext cx="11949195" cy="45952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10155261" y="4826636"/>
            <a:ext cx="15796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Click on Create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72819" y="5413193"/>
            <a:ext cx="879306" cy="313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USERS &amp; GROUPS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032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1" y="1196070"/>
            <a:ext cx="11841018" cy="44658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9023927" y="5331997"/>
            <a:ext cx="1256146" cy="329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216308" y="4825761"/>
            <a:ext cx="4263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Download the CSV file and keep it in a safe place.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243129" y="5331996"/>
            <a:ext cx="1256146" cy="329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9988170" y="5874597"/>
            <a:ext cx="14175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Go to users list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USERS &amp; GROUPS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577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1032039"/>
            <a:ext cx="11696698" cy="53665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Rectangle 16"/>
          <p:cNvSpPr/>
          <p:nvPr/>
        </p:nvSpPr>
        <p:spPr>
          <a:xfrm>
            <a:off x="2458431" y="3824829"/>
            <a:ext cx="8957713" cy="2576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666309" y="4901990"/>
            <a:ext cx="626203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Our first user Dev1 is created. Similarly we’ll create the remaining 3 users.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651" y="270987"/>
            <a:ext cx="34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TASK – USERS &amp; GROUPS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522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3415</TotalTime>
  <Words>963</Words>
  <Application>Microsoft Office PowerPoint</Application>
  <PresentationFormat>Widescreen</PresentationFormat>
  <Paragraphs>123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ArialMT</vt:lpstr>
      <vt:lpstr>Calibri</vt:lpstr>
      <vt:lpstr>Calibri Light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Mahesh Zade</cp:lastModifiedBy>
  <cp:revision>450</cp:revision>
  <dcterms:created xsi:type="dcterms:W3CDTF">2023-06-28T15:59:50Z</dcterms:created>
  <dcterms:modified xsi:type="dcterms:W3CDTF">2024-06-19T10:19:17Z</dcterms:modified>
</cp:coreProperties>
</file>