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yFirstDashboard_158945918179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5BD262-3F59-4334-9EC6-A6F665EE55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My First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EB4C29-0509-48FC-94C0-C1BBDB5DAA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5/15/2020 10:56:35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Sales" id="2" name="slide2">
            <a:extLst>
              <a:ext uri="{FF2B5EF4-FFF2-40B4-BE49-F238E27FC236}">
                <a16:creationId xmlns:a16="http://schemas.microsoft.com/office/drawing/2014/main" id="{6F73F9E8-EC80-4671-9ADA-F9BDB40C8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266"/>
            <a:ext cx="12192000" cy="15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 month" id="3" name="slide3">
            <a:extLst>
              <a:ext uri="{FF2B5EF4-FFF2-40B4-BE49-F238E27FC236}">
                <a16:creationId xmlns:a16="http://schemas.microsoft.com/office/drawing/2014/main" id="{FE0CCD54-0CC8-46E1-B209-11A9F4F55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823"/>
            <a:ext cx="12192000" cy="49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Sales" id="4" name="slide4">
            <a:extLst>
              <a:ext uri="{FF2B5EF4-FFF2-40B4-BE49-F238E27FC236}">
                <a16:creationId xmlns:a16="http://schemas.microsoft.com/office/drawing/2014/main" id="{F22DB8EB-8F27-426A-9371-CA6B1E39B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174"/>
            <a:ext cx="12192000" cy="48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Sales" id="5" name="slide5">
            <a:extLst>
              <a:ext uri="{FF2B5EF4-FFF2-40B4-BE49-F238E27FC236}">
                <a16:creationId xmlns:a16="http://schemas.microsoft.com/office/drawing/2014/main" id="{0168C484-DCD3-4FC7-AD81-F69D75DB0C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69" y="0"/>
            <a:ext cx="989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BCE2ADDD-3890-4B54-811B-9564B55C6E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78"/>
            <a:ext cx="12192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2020-05-15T10:56:41Z</dcterms:created>
  <dcterms:modified xsi:type="dcterms:W3CDTF">2020-05-15T10:56:41Z</dcterms:modified>
</cp:coreProperties>
</file>