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sSalesStory/TablesSales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55F9C3-A3E2-4ABB-B5E3-A5F0114785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Tables Sales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999A2A-DC14-4F3A-B9B1-58760A039A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5/15/2020 10:59:15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 Analysis" id="10" name="slide10">
            <a:extLst>
              <a:ext uri="{FF2B5EF4-FFF2-40B4-BE49-F238E27FC236}">
                <a16:creationId xmlns:a16="http://schemas.microsoft.com/office/drawing/2014/main" id="{5F208AC8-4A72-42CE-B56B-2A25EFBB0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and Disc" id="11" name="slide11">
            <a:extLst>
              <a:ext uri="{FF2B5EF4-FFF2-40B4-BE49-F238E27FC236}">
                <a16:creationId xmlns:a16="http://schemas.microsoft.com/office/drawing/2014/main" id="{F6FF5FE4-C232-47F9-ACDC-FFCE3CDCE9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s Sales Story1" id="12" name="slide12">
            <a:extLst>
              <a:ext uri="{FF2B5EF4-FFF2-40B4-BE49-F238E27FC236}">
                <a16:creationId xmlns:a16="http://schemas.microsoft.com/office/drawing/2014/main" id="{E7FC7186-E82D-450B-B4A9-93698A7742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s Sales Story2" id="13" name="slide13">
            <a:extLst>
              <a:ext uri="{FF2B5EF4-FFF2-40B4-BE49-F238E27FC236}">
                <a16:creationId xmlns:a16="http://schemas.microsoft.com/office/drawing/2014/main" id="{D2DD9004-A2A6-4403-AB9D-FDD06BEF55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s Sales Story3" id="14" name="slide14">
            <a:extLst>
              <a:ext uri="{FF2B5EF4-FFF2-40B4-BE49-F238E27FC236}">
                <a16:creationId xmlns:a16="http://schemas.microsoft.com/office/drawing/2014/main" id="{D5928852-9DB4-4E96-896E-A88CAD30CB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s Sales Story4" id="15" name="slide15">
            <a:extLst>
              <a:ext uri="{FF2B5EF4-FFF2-40B4-BE49-F238E27FC236}">
                <a16:creationId xmlns:a16="http://schemas.microsoft.com/office/drawing/2014/main" id="{16F61335-5023-4FEA-8959-AE32ACDC6D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s Sales Story5" id="16" name="slide16">
            <a:extLst>
              <a:ext uri="{FF2B5EF4-FFF2-40B4-BE49-F238E27FC236}">
                <a16:creationId xmlns:a16="http://schemas.microsoft.com/office/drawing/2014/main" id="{3A4D3117-06BA-408C-8D6A-62E85E7589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ix" id="2" name="slide2">
            <a:extLst>
              <a:ext uri="{FF2B5EF4-FFF2-40B4-BE49-F238E27FC236}">
                <a16:creationId xmlns:a16="http://schemas.microsoft.com/office/drawing/2014/main" id="{478BEF8F-3E62-4B76-A46C-1C70010DC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51510"/>
            <a:ext cx="1036320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Mix" id="3" name="slide3">
            <a:extLst>
              <a:ext uri="{FF2B5EF4-FFF2-40B4-BE49-F238E27FC236}">
                <a16:creationId xmlns:a16="http://schemas.microsoft.com/office/drawing/2014/main" id="{2BCC8D4D-3564-464D-ACD3-26BEB6DF3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651510"/>
            <a:ext cx="1179576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4" name="slide4">
            <a:extLst>
              <a:ext uri="{FF2B5EF4-FFF2-40B4-BE49-F238E27FC236}">
                <a16:creationId xmlns:a16="http://schemas.microsoft.com/office/drawing/2014/main" id="{DDEFC46A-6E41-42E6-B3E3-5422D8BAC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823"/>
            <a:ext cx="12192000" cy="49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alues " id="5" name="slide5">
            <a:extLst>
              <a:ext uri="{FF2B5EF4-FFF2-40B4-BE49-F238E27FC236}">
                <a16:creationId xmlns:a16="http://schemas.microsoft.com/office/drawing/2014/main" id="{3BDF92D8-6736-4EE9-BB2B-EE5DE9F2E9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823"/>
            <a:ext cx="12192000" cy="49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across States" id="6" name="slide6">
            <a:extLst>
              <a:ext uri="{FF2B5EF4-FFF2-40B4-BE49-F238E27FC236}">
                <a16:creationId xmlns:a16="http://schemas.microsoft.com/office/drawing/2014/main" id="{B49783AB-8767-4944-A699-EA0D18B06E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174"/>
            <a:ext cx="12192000" cy="48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across Cities" id="7" name="slide7">
            <a:extLst>
              <a:ext uri="{FF2B5EF4-FFF2-40B4-BE49-F238E27FC236}">
                <a16:creationId xmlns:a16="http://schemas.microsoft.com/office/drawing/2014/main" id="{39F8AAC9-B150-4D0A-A440-DDF69F38A8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174"/>
            <a:ext cx="12192000" cy="48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vs Disc" id="8" name="slide8">
            <a:extLst>
              <a:ext uri="{FF2B5EF4-FFF2-40B4-BE49-F238E27FC236}">
                <a16:creationId xmlns:a16="http://schemas.microsoft.com/office/drawing/2014/main" id="{8BB0170D-66C6-4F50-A14F-5BF53EBB3E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651510"/>
            <a:ext cx="661416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over Time" id="9" name="slide9">
            <a:extLst>
              <a:ext uri="{FF2B5EF4-FFF2-40B4-BE49-F238E27FC236}">
                <a16:creationId xmlns:a16="http://schemas.microsoft.com/office/drawing/2014/main" id="{02059976-2DFA-4B88-8070-0DA5F5669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2020-05-15T10:59:20Z</dcterms:created>
  <dcterms:modified xsi:type="dcterms:W3CDTF">2020-05-15T10:59:20Z</dcterms:modified>
</cp:coreProperties>
</file>