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entury Gothic Paneuropean Bold" charset="1" panose="020B0702020202020204"/>
      <p:regular r:id="rId17"/>
    </p:embeddedFont>
    <p:embeddedFont>
      <p:font typeface="Century Gothic Paneuropean" charset="1" panose="020B0502020202020204"/>
      <p:regular r:id="rId18"/>
    </p:embeddedFont>
    <p:embeddedFont>
      <p:font typeface="Open Sans" charset="1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87059" y="3340692"/>
            <a:ext cx="9713882" cy="1802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7"/>
              </a:lnSpc>
            </a:pPr>
            <a:r>
              <a:rPr lang="en-US" b="true" sz="514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FILE OPERATIONS AND WORD COUNT PROGRAM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25" y="5597992"/>
            <a:ext cx="8522150" cy="713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2"/>
              </a:lnSpc>
            </a:pPr>
            <a:r>
              <a:rPr lang="en-US" sz="4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Mahesh Kadam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329054" y="1881290"/>
            <a:ext cx="9629892" cy="71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b="true" sz="415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69425" y="4466590"/>
            <a:ext cx="15189875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File operations are essential for handling data.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Word count programs demonstrate file reading and text processing.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29054" y="1881290"/>
            <a:ext cx="9629892" cy="71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b="true" sz="415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 TO FILE OPERATIONS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284901" y="4049582"/>
            <a:ext cx="11718199" cy="1944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Actions performed on a file (create, open, read, write, close, delete)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Important for data storage and manipulation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5964" y="3208531"/>
            <a:ext cx="13136762" cy="325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Opening a file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3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Reading from a file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3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Writing to a file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Closing a file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Deleting or renaming a file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329054" y="1881290"/>
            <a:ext cx="9629892" cy="71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b="true" sz="415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TYPES OF FILE OPERATIONS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329054" y="1881290"/>
            <a:ext cx="9629892" cy="71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b="true" sz="415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FILE OPENING MODES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52181" y="3564700"/>
            <a:ext cx="8096131" cy="433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•'r' — Read mode</a:t>
            </a:r>
          </a:p>
          <a:p>
            <a:pPr algn="just">
              <a:lnSpc>
                <a:spcPts val="5856"/>
              </a:lnSpc>
              <a:spcBef>
                <a:spcPct val="0"/>
              </a:spcBef>
            </a:pPr>
            <a:r>
              <a:rPr lang="en-US" sz="41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•'w' — Write mode</a:t>
            </a:r>
          </a:p>
          <a:p>
            <a:pPr algn="just">
              <a:lnSpc>
                <a:spcPts val="5856"/>
              </a:lnSpc>
              <a:spcBef>
                <a:spcPct val="0"/>
              </a:spcBef>
            </a:pPr>
            <a:r>
              <a:rPr lang="en-US" sz="41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•'a' — Append mode</a:t>
            </a:r>
          </a:p>
          <a:p>
            <a:pPr algn="just">
              <a:lnSpc>
                <a:spcPts val="5856"/>
              </a:lnSpc>
              <a:spcBef>
                <a:spcPct val="0"/>
              </a:spcBef>
            </a:pPr>
            <a:r>
              <a:rPr lang="en-US" sz="41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•'r+' — Read and write</a:t>
            </a:r>
          </a:p>
          <a:p>
            <a:pPr algn="just">
              <a:lnSpc>
                <a:spcPts val="5856"/>
              </a:lnSpc>
              <a:spcBef>
                <a:spcPct val="0"/>
              </a:spcBef>
            </a:pPr>
            <a:r>
              <a:rPr lang="en-US" sz="41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•'b' — Binary mode</a:t>
            </a:r>
          </a:p>
          <a:p>
            <a:pPr algn="just">
              <a:lnSpc>
                <a:spcPts val="5856"/>
              </a:lnSpc>
              <a:spcBef>
                <a:spcPct val="0"/>
              </a:spcBef>
            </a:pPr>
            <a:r>
              <a:rPr lang="en-US" sz="41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•Example: open('filename.txt', 'r')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329054" y="1881290"/>
            <a:ext cx="9629892" cy="71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b="true" sz="415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READING AND WRITING FILES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86658" y="3770931"/>
            <a:ext cx="6575822" cy="457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•Reading: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•- read(), readline(), readlines()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•Writing: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•- write(), writelines()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•Example: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•with open('file.txt', 'r') as file: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content = file.read()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329054" y="1881290"/>
            <a:ext cx="9629892" cy="71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b="true" sz="415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CLOSING A FILE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91219" y="3802980"/>
            <a:ext cx="7270314" cy="391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•Importance: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Saves resources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Ensures data is written properly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•Example: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•file.close()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•OR use 'with' statement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329054" y="1881290"/>
            <a:ext cx="9629892" cy="71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b="true" sz="415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IS WORD COUNT PROGRAM?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72594" y="3624270"/>
            <a:ext cx="11325940" cy="391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•Definition: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•- Program that counts number of words in file/text.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•Applications: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•- Text analysis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•- Content management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•- Data preprocessing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329054" y="1881290"/>
            <a:ext cx="9629892" cy="71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b="true" sz="415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SIMPLE WORD COUNT PROGRAM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73134" y="3683646"/>
            <a:ext cx="7313890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•with open('file.txt', 'r') as file:</a:t>
            </a:r>
          </a:p>
          <a:p>
            <a:pPr algn="l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text = file.read()</a:t>
            </a:r>
          </a:p>
          <a:p>
            <a:pPr algn="l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words = text.split()</a:t>
            </a:r>
          </a:p>
          <a:p>
            <a:pPr algn="l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print("Word Count:", len(words))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329054" y="1881290"/>
            <a:ext cx="9629892" cy="14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b="true" sz="415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EXPLANATION OF WORD COUNT PROGRAM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73430" y="3892335"/>
            <a:ext cx="4043601" cy="391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Steps: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•Open the file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Read the content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•Split into words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•Count words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Display result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DAGl6PcJ7xY</dc:identifier>
  <dcterms:modified xsi:type="dcterms:W3CDTF">2011-08-01T06:04:30Z</dcterms:modified>
  <cp:revision>1</cp:revision>
  <dc:title>File Operations and Word Count Program</dc:title>
</cp:coreProperties>
</file>