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2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4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4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4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FCC3-1560-461C-AFE3-0534BCB59FA1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3823-CDA4-4DD4-B303-F663B21A8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3062"/>
            <a:ext cx="9144000" cy="2576901"/>
          </a:xfrm>
        </p:spPr>
        <p:txBody>
          <a:bodyPr/>
          <a:lstStyle/>
          <a:p>
            <a:r>
              <a:rPr lang="en-US" dirty="0" err="1" smtClean="0"/>
              <a:t>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6961" y="6660587"/>
            <a:ext cx="92376" cy="5372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24895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1432" y="2339403"/>
            <a:ext cx="1970006" cy="28498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1244" y="2402014"/>
            <a:ext cx="1102568" cy="18434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117874" y="1345474"/>
            <a:ext cx="1397726" cy="107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17874" y="2668044"/>
            <a:ext cx="1397726" cy="107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17874" y="4118065"/>
            <a:ext cx="1397726" cy="1071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0293" y="1959407"/>
            <a:ext cx="1887581" cy="120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7223761" y="3174274"/>
            <a:ext cx="1894113" cy="2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30293" y="3203621"/>
            <a:ext cx="1887581" cy="126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817" y="877208"/>
            <a:ext cx="199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Ansible</a:t>
            </a:r>
            <a:r>
              <a:rPr lang="en-US" b="1" dirty="0" smtClean="0"/>
              <a:t> Controller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1433" y="2668044"/>
            <a:ext cx="19700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Core Modules</a:t>
            </a:r>
          </a:p>
          <a:p>
            <a:endParaRPr lang="en-US" dirty="0" smtClean="0"/>
          </a:p>
          <a:p>
            <a:r>
              <a:rPr lang="en-US" dirty="0" smtClean="0"/>
              <a:t>Custom Modules</a:t>
            </a:r>
          </a:p>
          <a:p>
            <a:endParaRPr lang="en-US" dirty="0"/>
          </a:p>
          <a:p>
            <a:r>
              <a:rPr lang="en-US" dirty="0" smtClean="0"/>
              <a:t>Plugins</a:t>
            </a:r>
          </a:p>
          <a:p>
            <a:endParaRPr lang="en-US" dirty="0"/>
          </a:p>
          <a:p>
            <a:r>
              <a:rPr lang="en-US" dirty="0" smtClean="0"/>
              <a:t>Variables</a:t>
            </a:r>
          </a:p>
          <a:p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2397971" y="3448278"/>
            <a:ext cx="1413274" cy="4109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54937" y="2668044"/>
            <a:ext cx="89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Host1</a:t>
            </a:r>
          </a:p>
          <a:p>
            <a:endParaRPr lang="en-US" dirty="0"/>
          </a:p>
          <a:p>
            <a:r>
              <a:rPr lang="en-US" dirty="0" smtClean="0"/>
              <a:t>Host2</a:t>
            </a:r>
          </a:p>
          <a:p>
            <a:endParaRPr lang="en-US" dirty="0"/>
          </a:p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70571" y="2892490"/>
            <a:ext cx="77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0571" y="4468540"/>
            <a:ext cx="87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11243" y="2052748"/>
            <a:ext cx="120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Inventory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92642" y="2892490"/>
            <a:ext cx="158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SSH PORT 22 </a:t>
            </a:r>
            <a:endParaRPr lang="en-US" b="1" dirty="0"/>
          </a:p>
        </p:txBody>
      </p:sp>
      <p:sp>
        <p:nvSpPr>
          <p:cNvPr id="29" name="Rounded Rectangle 28"/>
          <p:cNvSpPr/>
          <p:nvPr/>
        </p:nvSpPr>
        <p:spPr>
          <a:xfrm>
            <a:off x="1750424" y="5538484"/>
            <a:ext cx="3102742" cy="131951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168434" y="5648464"/>
            <a:ext cx="225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Redhat</a:t>
            </a:r>
            <a:r>
              <a:rPr lang="en-US" dirty="0" smtClean="0"/>
              <a:t> 7 and above</a:t>
            </a:r>
          </a:p>
          <a:p>
            <a:r>
              <a:rPr lang="en-US" dirty="0" smtClean="0"/>
              <a:t>Python 2.7 and above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r>
              <a:rPr lang="en-US" dirty="0" smtClean="0"/>
              <a:t>/rpm</a:t>
            </a:r>
          </a:p>
          <a:p>
            <a:r>
              <a:rPr lang="en-US" dirty="0" smtClean="0"/>
              <a:t>CPU 2 core Ram 4GB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05394" y="1959407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Ansible</a:t>
            </a:r>
            <a:r>
              <a:rPr lang="en-US" b="1" dirty="0" smtClean="0"/>
              <a:t> </a:t>
            </a:r>
            <a:r>
              <a:rPr lang="en-US" b="1" dirty="0" err="1" smtClean="0"/>
              <a:t>Cfg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397972" y="5094514"/>
            <a:ext cx="203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requirement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680168" y="2668044"/>
            <a:ext cx="942701" cy="194314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619522" y="3114834"/>
            <a:ext cx="1133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Playbooks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h</a:t>
            </a:r>
            <a:r>
              <a:rPr lang="en-US" dirty="0" smtClean="0"/>
              <a:t>ost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4913811" y="3353329"/>
            <a:ext cx="766356" cy="4109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394703" y="4203569"/>
            <a:ext cx="3285463" cy="4109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867989" y="195943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Ansible</a:t>
            </a:r>
            <a:r>
              <a:rPr lang="en-US" b="1" dirty="0" smtClean="0"/>
              <a:t> Architecture</a:t>
            </a:r>
            <a:endParaRPr lang="en-US" b="1" dirty="0"/>
          </a:p>
        </p:txBody>
      </p:sp>
      <p:sp>
        <p:nvSpPr>
          <p:cNvPr id="39" name="Down Arrow 38"/>
          <p:cNvSpPr/>
          <p:nvPr/>
        </p:nvSpPr>
        <p:spPr>
          <a:xfrm>
            <a:off x="1867989" y="1246540"/>
            <a:ext cx="1319348" cy="71286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38206" y="933062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4502"/>
            <a:ext cx="10761617" cy="67534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lowchart: Terminator 6"/>
          <p:cNvSpPr/>
          <p:nvPr/>
        </p:nvSpPr>
        <p:spPr>
          <a:xfrm>
            <a:off x="6387114" y="6232975"/>
            <a:ext cx="1436914" cy="522514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4741817" y="104503"/>
            <a:ext cx="1123406" cy="629954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1634" y="365125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>
            <a:off x="7824028" y="2821577"/>
            <a:ext cx="2101566" cy="12148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4036423" y="2534804"/>
            <a:ext cx="2690948" cy="15016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4245429" y="1036910"/>
            <a:ext cx="2267337" cy="1064978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1634" y="1212980"/>
            <a:ext cx="1325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 Target Hosts from inventory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41817" y="3052400"/>
            <a:ext cx="15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Successful SSH  on Port 22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4" idx="2"/>
            <a:endCxn id="70" idx="0"/>
          </p:cNvCxnSpPr>
          <p:nvPr/>
        </p:nvCxnSpPr>
        <p:spPr>
          <a:xfrm flipH="1">
            <a:off x="5370700" y="4036423"/>
            <a:ext cx="11197" cy="606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 flipV="1">
            <a:off x="6727371" y="3277106"/>
            <a:ext cx="1096657" cy="8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03520" y="734457"/>
            <a:ext cx="0" cy="302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4" idx="0"/>
          </p:cNvCxnSpPr>
          <p:nvPr/>
        </p:nvCxnSpPr>
        <p:spPr>
          <a:xfrm>
            <a:off x="5381897" y="2101888"/>
            <a:ext cx="0" cy="432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27371" y="3487483"/>
            <a:ext cx="4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72846" y="3052400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 Back to Master Server</a:t>
            </a:r>
            <a:endParaRPr lang="en-US" dirty="0"/>
          </a:p>
        </p:txBody>
      </p:sp>
      <p:sp>
        <p:nvSpPr>
          <p:cNvPr id="57" name="Flowchart: Process 56"/>
          <p:cNvSpPr/>
          <p:nvPr/>
        </p:nvSpPr>
        <p:spPr>
          <a:xfrm>
            <a:off x="7750783" y="978519"/>
            <a:ext cx="2101566" cy="12148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072846" y="1212980"/>
            <a:ext cx="1541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Controller Engine and DB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7" idx="1"/>
            <a:endCxn id="15" idx="5"/>
          </p:cNvCxnSpPr>
          <p:nvPr/>
        </p:nvCxnSpPr>
        <p:spPr>
          <a:xfrm flipH="1" flipV="1">
            <a:off x="6286032" y="1569399"/>
            <a:ext cx="1464751" cy="16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8843554" y="2193365"/>
            <a:ext cx="0" cy="628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7529337" y="4554019"/>
            <a:ext cx="2690948" cy="162294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lowchart: Process 69"/>
          <p:cNvSpPr/>
          <p:nvPr/>
        </p:nvSpPr>
        <p:spPr>
          <a:xfrm>
            <a:off x="4319917" y="4642519"/>
            <a:ext cx="2101566" cy="121484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421483" y="5365491"/>
            <a:ext cx="11206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0"/>
            <a:endCxn id="12" idx="2"/>
          </p:cNvCxnSpPr>
          <p:nvPr/>
        </p:nvCxnSpPr>
        <p:spPr>
          <a:xfrm flipV="1">
            <a:off x="8874811" y="4036423"/>
            <a:ext cx="0" cy="517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611189" y="4891711"/>
            <a:ext cx="15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Deploy Task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280297" y="5076377"/>
            <a:ext cx="119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 in Deploying Task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635931" y="6437585"/>
            <a:ext cx="90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STOP</a:t>
            </a:r>
            <a:endParaRPr lang="en-US" dirty="0"/>
          </a:p>
        </p:txBody>
      </p:sp>
      <p:cxnSp>
        <p:nvCxnSpPr>
          <p:cNvPr id="84" name="Straight Connector 83"/>
          <p:cNvCxnSpPr>
            <a:stCxn id="65" idx="2"/>
          </p:cNvCxnSpPr>
          <p:nvPr/>
        </p:nvCxnSpPr>
        <p:spPr>
          <a:xfrm>
            <a:off x="8874811" y="6176963"/>
            <a:ext cx="0" cy="317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7" idx="3"/>
          </p:cNvCxnSpPr>
          <p:nvPr/>
        </p:nvCxnSpPr>
        <p:spPr>
          <a:xfrm flipH="1">
            <a:off x="7824028" y="6494232"/>
            <a:ext cx="10717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895806" y="4295221"/>
            <a:ext cx="57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394960" y="4127863"/>
            <a:ext cx="89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895806" y="623297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80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ss</vt:lpstr>
      <vt:lpstr>PowerPoint Presentation</vt:lpstr>
    </vt:vector>
  </TitlesOfParts>
  <Company>Crum &amp; Forster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Kale, Mahesh</dc:creator>
  <cp:lastModifiedBy>Kale, Mahesh</cp:lastModifiedBy>
  <cp:revision>87</cp:revision>
  <dcterms:created xsi:type="dcterms:W3CDTF">2021-01-04T10:42:10Z</dcterms:created>
  <dcterms:modified xsi:type="dcterms:W3CDTF">2021-01-18T13:22:43Z</dcterms:modified>
</cp:coreProperties>
</file>