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 snapToObjects="1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C7DE-2843-5744-9C47-178ABEB49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395F1-0B17-0946-A9EE-5EABEC18C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B1545-7DE6-7642-AD6E-87DDB0CE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2B33-919F-9345-9047-5650AFF75D4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42F00-179F-6440-873E-C3AEFF1D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022EB-920A-E04E-B2FB-22677893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7D9C-20F7-F049-A164-E49E61AC5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78C0-EE65-3E46-9B47-1945AA44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25C7E-0712-A84B-8D23-DF98129A7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6FBD-374D-6D4D-8372-BCF94764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2B33-919F-9345-9047-5650AFF75D4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1BF2A-2A64-8F4A-8637-63DA06C2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56B07-7A23-D34F-926F-3B3FF4B6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7D9C-20F7-F049-A164-E49E61AC5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1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0619B-6104-AB47-B139-5C1E888CC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1FAC1-5AAE-8343-BEEF-A244A060E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4452C-4DE2-A84E-98A3-20E622CB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2B33-919F-9345-9047-5650AFF75D4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1F27B-D37E-7348-A4C1-215E6678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90AB-F645-F242-ABEC-5A1EABDC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7D9C-20F7-F049-A164-E49E61AC5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7A18-4D64-0B43-BD83-814B224C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A1677-6487-4247-A8DC-B026AFA0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6DA79-9898-FC49-9037-DB50E839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2B33-919F-9345-9047-5650AFF75D4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F6E78-DDA5-5442-9241-8C3BC2E2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D1552-B07B-6247-8D50-4AC8142F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7D9C-20F7-F049-A164-E49E61AC5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123C-0678-044E-955D-EF5CA898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6912C-FF2F-8948-B002-E8E1501BE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B6AD0-D38C-D742-BD68-67A1033C2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2B33-919F-9345-9047-5650AFF75D4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AEC0E-46D3-E847-9459-1D827817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94B2B-F0DC-9E46-A32D-1A044131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7D9C-20F7-F049-A164-E49E61AC5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8A10A-C1FF-5F49-B78E-40B2DDC6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8F593-61DC-5C4D-ABC0-765330C6E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8CDA5-244C-D842-AA5E-22C4258F9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0A2E1-B3AE-3F43-9E69-EB297209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2B33-919F-9345-9047-5650AFF75D4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AE47D-4AE1-E64C-BD49-8D5E6269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C8839-8AD3-6247-A173-9424A4E3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7D9C-20F7-F049-A164-E49E61AC5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9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81A3-4BF9-8A45-AB0A-5A2AD1EC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D552C-6147-834A-93B3-DF210EDC9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E0303-53A4-7D4C-8AD5-0FED9E26D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6511F-2935-9147-943D-6A310298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86F77-1FFA-4741-8AF0-0C9F732C4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C3DD1-3BA8-C543-87B5-C7F416AB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2B33-919F-9345-9047-5650AFF75D4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DB5AAD-0F5A-5F43-90CE-B9E8C4B3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5450E-7426-5547-85A8-4F131831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7D9C-20F7-F049-A164-E49E61AC5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0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6EFD-03A7-9641-9B7F-E0119342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D7D5E-9E8D-6D4E-B6EB-3E2940EC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2B33-919F-9345-9047-5650AFF75D4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22185-2C58-5F49-A14C-D80F2C98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DBD12-D48E-7245-943B-3CDD377E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7D9C-20F7-F049-A164-E49E61AC5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9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51E4C-933C-8343-9793-AE6A4CDF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2B33-919F-9345-9047-5650AFF75D4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02589-4A30-1E48-8F42-CD922F18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E5F70-F6BC-354E-B61D-CBA1BF00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7D9C-20F7-F049-A164-E49E61AC5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4997-5FF3-9D42-AE5F-AB1E8F69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23B28-F9CA-A240-AC47-3DB56CD73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08B9F-557A-FE42-8702-6471B7241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09917-ACBE-1A41-824F-D11DB309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2B33-919F-9345-9047-5650AFF75D4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4347C-AD54-4544-9044-2B7B5988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043FE-A234-5448-BE92-CB55C3BB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7D9C-20F7-F049-A164-E49E61AC5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4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5A9CC-6018-E649-A749-DB090157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032B0F-1122-CF48-8410-CEDA1487A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CDA50-3795-884D-A11B-2B96F8F22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17966-215C-C54A-8C80-9A6FBE97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2B33-919F-9345-9047-5650AFF75D4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87A0C-5B2C-C24D-8344-E597ED0D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ADFC0-4C94-F44B-BC8B-41EC7082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7D9C-20F7-F049-A164-E49E61AC5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4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09F35-32AD-4A44-9BF2-03D80E0E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E9A97-7477-7444-B8E7-566D3CD73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080E6-9166-7246-95EF-A8EF75977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52B33-919F-9345-9047-5650AFF75D4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13165-3C99-E64F-9CFE-BF99EA982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2FDEB-88A4-EE41-AE9D-28DF04A2F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7D9C-20F7-F049-A164-E49E61AC5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6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5EF2-7C0C-B642-AAAF-48287874C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64359"/>
          </a:xfrm>
        </p:spPr>
        <p:txBody>
          <a:bodyPr/>
          <a:lstStyle/>
          <a:p>
            <a:r>
              <a:rPr lang="en-US" dirty="0"/>
              <a:t>Credit EDA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A3E4B-E743-0541-8A5E-F21C516CE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Mahesh</a:t>
            </a:r>
          </a:p>
        </p:txBody>
      </p:sp>
    </p:spTree>
    <p:extLst>
      <p:ext uri="{BB962C8B-B14F-4D97-AF65-F5344CB8AC3E}">
        <p14:creationId xmlns:p14="http://schemas.microsoft.com/office/powerpoint/2010/main" val="73198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D86A-1ABF-9349-B889-14BA2011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48B1-BE24-E940-B684-9C1297AA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 and objective</a:t>
            </a:r>
          </a:p>
          <a:p>
            <a:r>
              <a:rPr lang="en-US" dirty="0"/>
              <a:t>Procedure</a:t>
            </a:r>
          </a:p>
          <a:p>
            <a:r>
              <a:rPr lang="en-US" dirty="0"/>
              <a:t>Outcome</a:t>
            </a:r>
          </a:p>
          <a:p>
            <a:r>
              <a:rPr lang="en-US" dirty="0"/>
              <a:t>Summery</a:t>
            </a:r>
          </a:p>
        </p:txBody>
      </p:sp>
    </p:spTree>
    <p:extLst>
      <p:ext uri="{BB962C8B-B14F-4D97-AF65-F5344CB8AC3E}">
        <p14:creationId xmlns:p14="http://schemas.microsoft.com/office/powerpoint/2010/main" val="259065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06E9-3C82-6E4F-B79F-E834E0E5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09021-3640-F44E-BC6D-7942EC1C3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analytics to determine weather applicant should be given money for loan or not.</a:t>
            </a:r>
          </a:p>
          <a:p>
            <a:r>
              <a:rPr lang="en-US" dirty="0"/>
              <a:t>Find which category of applicants should be given and whom should be rejected.</a:t>
            </a:r>
          </a:p>
          <a:p>
            <a:r>
              <a:rPr lang="en-US" dirty="0"/>
              <a:t>Perform Data wrangling on given dataset of applicants.</a:t>
            </a:r>
          </a:p>
          <a:p>
            <a:r>
              <a:rPr lang="en-US" dirty="0"/>
              <a:t>Perform Exploratory data analysis to gain insights from data.</a:t>
            </a:r>
          </a:p>
          <a:p>
            <a:r>
              <a:rPr lang="en-US" dirty="0"/>
              <a:t>Visualize data and make insights simpler to understand.</a:t>
            </a:r>
          </a:p>
          <a:p>
            <a:r>
              <a:rPr lang="en-US" dirty="0"/>
              <a:t> Finally make conclusion whom should be given loan and whom should not and why?</a:t>
            </a:r>
          </a:p>
        </p:txBody>
      </p:sp>
    </p:spTree>
    <p:extLst>
      <p:ext uri="{BB962C8B-B14F-4D97-AF65-F5344CB8AC3E}">
        <p14:creationId xmlns:p14="http://schemas.microsoft.com/office/powerpoint/2010/main" val="126536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24C1-C3C7-574B-8326-935C2D25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E252-56D6-D143-BC0F-6B2FDFA07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Load data from given csv files.</a:t>
            </a:r>
          </a:p>
          <a:p>
            <a:r>
              <a:rPr lang="en-US" dirty="0"/>
              <a:t>Preprocess data (handle missing value, remove unnecessary columns)</a:t>
            </a:r>
          </a:p>
          <a:p>
            <a:r>
              <a:rPr lang="en-US" dirty="0"/>
              <a:t>Perform data analysis using univariate and multivariate on TARGET variable.</a:t>
            </a:r>
          </a:p>
          <a:p>
            <a:r>
              <a:rPr lang="en-US" dirty="0"/>
              <a:t>Plot charts accordingly to visualize relations among variables.</a:t>
            </a:r>
          </a:p>
          <a:p>
            <a:r>
              <a:rPr lang="en-US" dirty="0"/>
              <a:t>Do separate analysis on Target variable (0,1).</a:t>
            </a:r>
          </a:p>
          <a:p>
            <a:r>
              <a:rPr lang="en-US" dirty="0"/>
              <a:t>Merge both dataset (application and previous application).</a:t>
            </a:r>
          </a:p>
          <a:p>
            <a:r>
              <a:rPr lang="en-US" dirty="0"/>
              <a:t>Gain again insights.</a:t>
            </a:r>
          </a:p>
          <a:p>
            <a:r>
              <a:rPr lang="en-US" dirty="0"/>
              <a:t>Plot relations after merge and make decision.</a:t>
            </a:r>
          </a:p>
        </p:txBody>
      </p:sp>
    </p:spTree>
    <p:extLst>
      <p:ext uri="{BB962C8B-B14F-4D97-AF65-F5344CB8AC3E}">
        <p14:creationId xmlns:p14="http://schemas.microsoft.com/office/powerpoint/2010/main" val="98220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82B9-E567-A04A-BC5D-A081E1CB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BA1A5-0DE7-E240-89CA-778DCB0DF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Have seen that there is data imbalance on target variable for male and female so separate analysis on </a:t>
            </a:r>
            <a:r>
              <a:rPr lang="en-US" dirty="0" err="1"/>
              <a:t>repayer</a:t>
            </a:r>
            <a:r>
              <a:rPr lang="en-US" dirty="0"/>
              <a:t> and defaulter .</a:t>
            </a:r>
          </a:p>
          <a:p>
            <a:r>
              <a:rPr lang="en-US" dirty="0"/>
              <a:t>Got that on all applicants more % of female pays on time.</a:t>
            </a:r>
          </a:p>
          <a:p>
            <a:r>
              <a:rPr lang="en-US" dirty="0"/>
              <a:t>But having more child generally takes less loan and higher chance to pay.</a:t>
            </a:r>
          </a:p>
          <a:p>
            <a:r>
              <a:rPr lang="en-US" dirty="0"/>
              <a:t>More cash loans then resolving loans.</a:t>
            </a:r>
          </a:p>
          <a:p>
            <a:r>
              <a:rPr lang="en-US" dirty="0"/>
              <a:t>People with high income and credit should be given loan as seen in analysis.</a:t>
            </a:r>
          </a:p>
          <a:p>
            <a:r>
              <a:rPr lang="en-US" dirty="0"/>
              <a:t>Applicant who own car or reality are more on payer side then who don’t own and less chance to pay loan.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33F6F-DED8-834F-8F4D-C194914E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351"/>
            <a:ext cx="10515600" cy="57086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    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407743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258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Credit EDA Assignment</vt:lpstr>
      <vt:lpstr>Contents</vt:lpstr>
      <vt:lpstr>Problem Statement and objective</vt:lpstr>
      <vt:lpstr>Procedure</vt:lpstr>
      <vt:lpstr>Summery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Assignment</dc:title>
  <dc:creator>-, Mahesh</dc:creator>
  <cp:lastModifiedBy>-, Mahesh</cp:lastModifiedBy>
  <cp:revision>1</cp:revision>
  <dcterms:created xsi:type="dcterms:W3CDTF">2022-09-30T06:17:34Z</dcterms:created>
  <dcterms:modified xsi:type="dcterms:W3CDTF">2022-09-30T07:32:51Z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8a73c85-e524-44a6-bd58-7df7ef87be8f_Enabled">
    <vt:lpwstr>true</vt:lpwstr>
  </property>
  <property fmtid="{D5CDD505-2E9C-101B-9397-08002B2CF9AE}" pid="3" name="MSIP_Label_a8a73c85-e524-44a6-bd58-7df7ef87be8f_SetDate">
    <vt:lpwstr>2022-09-30T06:37:32Z</vt:lpwstr>
  </property>
  <property fmtid="{D5CDD505-2E9C-101B-9397-08002B2CF9AE}" pid="4" name="MSIP_Label_a8a73c85-e524-44a6-bd58-7df7ef87be8f_Method">
    <vt:lpwstr>Standard</vt:lpwstr>
  </property>
  <property fmtid="{D5CDD505-2E9C-101B-9397-08002B2CF9AE}" pid="5" name="MSIP_Label_a8a73c85-e524-44a6-bd58-7df7ef87be8f_Name">
    <vt:lpwstr>Internal Label</vt:lpwstr>
  </property>
  <property fmtid="{D5CDD505-2E9C-101B-9397-08002B2CF9AE}" pid="6" name="MSIP_Label_a8a73c85-e524-44a6-bd58-7df7ef87be8f_SiteId">
    <vt:lpwstr>db05faca-c82a-4b9d-b9c5-0f64b6755421</vt:lpwstr>
  </property>
  <property fmtid="{D5CDD505-2E9C-101B-9397-08002B2CF9AE}" pid="7" name="MSIP_Label_a8a73c85-e524-44a6-bd58-7df7ef87be8f_ActionId">
    <vt:lpwstr>3d421874-2471-4486-a57d-5c0793e2e744</vt:lpwstr>
  </property>
  <property fmtid="{D5CDD505-2E9C-101B-9397-08002B2CF9AE}" pid="8" name="MSIP_Label_a8a73c85-e524-44a6-bd58-7df7ef87be8f_ContentBits">
    <vt:lpwstr>0</vt:lpwstr>
  </property>
</Properties>
</file>