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0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92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7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98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08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6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7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1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1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E3DB-D808-4D68-83D4-B140A7E3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87777"/>
            <a:ext cx="7766936" cy="1480009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7200" b="1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Flicker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66DF-03F4-4C3B-A1CC-BEF65202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771481"/>
            <a:ext cx="8494772" cy="396868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Buy &amp; Sell</a:t>
            </a:r>
          </a:p>
          <a:p>
            <a:pPr algn="ctr"/>
            <a:endParaRPr lang="en-US" sz="2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								Sachin Pandey                                                  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Sushravya H 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		     Venkata Mahesh</a:t>
            </a:r>
          </a:p>
          <a:p>
            <a:pPr algn="ctr"/>
            <a:endParaRPr lang="en-US" sz="2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47BF-32B5-48E2-958D-F345D4CF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7AB0-9611-47F8-A41B-D3B35F8E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Project allows Users to Buy as well as Sell Products in our Website (</a:t>
            </a: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Flicker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is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 platform for buying and selling services and goods such as electronics, fashion items, furniture, household goods, cars and bikes, etc..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6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DDE-62BD-421B-8CA0-9439A150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E388-2017-44F4-AE50-46F381BF6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 .NET Core and Angular– Web API.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Framework Core – for Connectivity.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Authorization &amp; Authentication.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working in backend.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Postman – Testing Tool.</a:t>
            </a:r>
          </a:p>
        </p:txBody>
      </p:sp>
    </p:spTree>
    <p:extLst>
      <p:ext uri="{BB962C8B-B14F-4D97-AF65-F5344CB8AC3E}">
        <p14:creationId xmlns:p14="http://schemas.microsoft.com/office/powerpoint/2010/main" val="158579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D514-9CDE-4F4B-8678-A41C933F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13" y="624110"/>
            <a:ext cx="9172281" cy="128089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3F19-5137-413A-B84A-1D1EC9BE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68" y="2133600"/>
            <a:ext cx="10495944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Sharp : Class, Methods, Properties.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Oops : Interface, Inheritance, Polymorphism.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Injection, Constructors.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LINQ : Lambda Expression.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Pattern – Repository Pattern(Repository, Service, Controllers, Data Context).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0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AEF1-CDA4-4532-B28B-8C78FACA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231" y="207392"/>
            <a:ext cx="3308801" cy="79185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B3DDE-D1FA-4818-8328-D4058528E974}"/>
              </a:ext>
            </a:extLst>
          </p:cNvPr>
          <p:cNvSpPr txBox="1"/>
          <p:nvPr/>
        </p:nvSpPr>
        <p:spPr>
          <a:xfrm>
            <a:off x="424204" y="38644"/>
            <a:ext cx="273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Flow Chart: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2602DE-2A6E-4C65-AEEA-09D7B13A6955}"/>
              </a:ext>
            </a:extLst>
          </p:cNvPr>
          <p:cNvSpPr/>
          <p:nvPr/>
        </p:nvSpPr>
        <p:spPr>
          <a:xfrm>
            <a:off x="2488678" y="128830"/>
            <a:ext cx="2630079" cy="791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Flicker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BBF971-0F54-4C2F-ACB9-D3B693181486}"/>
              </a:ext>
            </a:extLst>
          </p:cNvPr>
          <p:cNvCxnSpPr>
            <a:cxnSpLocks/>
            <a:stCxn id="72" idx="4"/>
          </p:cNvCxnSpPr>
          <p:nvPr/>
        </p:nvCxnSpPr>
        <p:spPr>
          <a:xfrm flipH="1">
            <a:off x="3803717" y="920681"/>
            <a:ext cx="1" cy="65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76F536F-BD16-4F64-9DC5-48EAA271B638}"/>
              </a:ext>
            </a:extLst>
          </p:cNvPr>
          <p:cNvCxnSpPr/>
          <p:nvPr/>
        </p:nvCxnSpPr>
        <p:spPr>
          <a:xfrm>
            <a:off x="2705493" y="1571131"/>
            <a:ext cx="2620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67A4F2-377E-43AD-B1A9-DB67B3C3E3DB}"/>
              </a:ext>
            </a:extLst>
          </p:cNvPr>
          <p:cNvCxnSpPr/>
          <p:nvPr/>
        </p:nvCxnSpPr>
        <p:spPr>
          <a:xfrm flipH="1">
            <a:off x="2238868" y="1571131"/>
            <a:ext cx="499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1B7FE30-1F29-4F4B-B01E-193556F6068A}"/>
              </a:ext>
            </a:extLst>
          </p:cNvPr>
          <p:cNvCxnSpPr/>
          <p:nvPr/>
        </p:nvCxnSpPr>
        <p:spPr>
          <a:xfrm>
            <a:off x="5335570" y="1571131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0AC7AD-34B7-469E-8F00-4B9EE7BA1BBB}"/>
              </a:ext>
            </a:extLst>
          </p:cNvPr>
          <p:cNvCxnSpPr/>
          <p:nvPr/>
        </p:nvCxnSpPr>
        <p:spPr>
          <a:xfrm>
            <a:off x="2238868" y="1571131"/>
            <a:ext cx="0" cy="37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941E60-7BF6-422A-AF05-F1C514FB3202}"/>
              </a:ext>
            </a:extLst>
          </p:cNvPr>
          <p:cNvCxnSpPr/>
          <p:nvPr/>
        </p:nvCxnSpPr>
        <p:spPr>
          <a:xfrm flipV="1">
            <a:off x="2271860" y="1875934"/>
            <a:ext cx="9427" cy="3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94324BA-B617-43B6-B40E-A95354109687}"/>
              </a:ext>
            </a:extLst>
          </p:cNvPr>
          <p:cNvCxnSpPr/>
          <p:nvPr/>
        </p:nvCxnSpPr>
        <p:spPr>
          <a:xfrm>
            <a:off x="2271860" y="2045616"/>
            <a:ext cx="9427" cy="103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EEBF4B2-ED64-4016-8BD1-B5E859FD62B4}"/>
              </a:ext>
            </a:extLst>
          </p:cNvPr>
          <p:cNvSpPr/>
          <p:nvPr/>
        </p:nvSpPr>
        <p:spPr>
          <a:xfrm>
            <a:off x="4242066" y="1763875"/>
            <a:ext cx="2168156" cy="75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BCEEBA9-B8FE-452F-96B2-4B40AE69D6C5}"/>
              </a:ext>
            </a:extLst>
          </p:cNvPr>
          <p:cNvSpPr/>
          <p:nvPr/>
        </p:nvSpPr>
        <p:spPr>
          <a:xfrm>
            <a:off x="1272617" y="1786361"/>
            <a:ext cx="1998486" cy="705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45B183-D62A-441C-AC01-9A7AAAFB1E47}"/>
              </a:ext>
            </a:extLst>
          </p:cNvPr>
          <p:cNvSpPr/>
          <p:nvPr/>
        </p:nvSpPr>
        <p:spPr>
          <a:xfrm>
            <a:off x="1447416" y="2954488"/>
            <a:ext cx="1470582" cy="67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DDF5339-76D6-447A-949A-8BA59359B7EF}"/>
              </a:ext>
            </a:extLst>
          </p:cNvPr>
          <p:cNvSpPr/>
          <p:nvPr/>
        </p:nvSpPr>
        <p:spPr>
          <a:xfrm>
            <a:off x="4095949" y="2932452"/>
            <a:ext cx="1687398" cy="678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AB2A8E8-0988-493C-9BFA-F2E56BEFB5DE}"/>
              </a:ext>
            </a:extLst>
          </p:cNvPr>
          <p:cNvCxnSpPr/>
          <p:nvPr/>
        </p:nvCxnSpPr>
        <p:spPr>
          <a:xfrm>
            <a:off x="5118757" y="2491812"/>
            <a:ext cx="0" cy="80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DE1151C-2D43-4F12-AAF8-E4440F9ECA5D}"/>
              </a:ext>
            </a:extLst>
          </p:cNvPr>
          <p:cNvCxnSpPr/>
          <p:nvPr/>
        </p:nvCxnSpPr>
        <p:spPr>
          <a:xfrm>
            <a:off x="2333518" y="2433749"/>
            <a:ext cx="2403836" cy="806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CB5C80C-810B-4BC9-9B38-79108E1E2DFC}"/>
              </a:ext>
            </a:extLst>
          </p:cNvPr>
          <p:cNvCxnSpPr>
            <a:cxnSpLocks/>
          </p:cNvCxnSpPr>
          <p:nvPr/>
        </p:nvCxnSpPr>
        <p:spPr>
          <a:xfrm>
            <a:off x="2257721" y="2279825"/>
            <a:ext cx="0" cy="1019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F2FB747-5487-4E6B-AE66-850D82DF119E}"/>
              </a:ext>
            </a:extLst>
          </p:cNvPr>
          <p:cNvSpPr/>
          <p:nvPr/>
        </p:nvSpPr>
        <p:spPr>
          <a:xfrm>
            <a:off x="3912124" y="3842498"/>
            <a:ext cx="1871223" cy="67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FB93187-15FA-4BBC-A8E1-264B8B806FDA}"/>
              </a:ext>
            </a:extLst>
          </p:cNvPr>
          <p:cNvSpPr/>
          <p:nvPr/>
        </p:nvSpPr>
        <p:spPr>
          <a:xfrm>
            <a:off x="1282045" y="3927201"/>
            <a:ext cx="1758100" cy="747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PAGE	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3A9379-B425-4392-8E7B-7B03A1757843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2182707" y="3633209"/>
            <a:ext cx="0" cy="451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BC3184-23DB-405A-B63C-627F49283CB6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4939648" y="3611166"/>
            <a:ext cx="0" cy="45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0DC740F-8AEC-43BA-9453-759DEAE557F7}"/>
              </a:ext>
            </a:extLst>
          </p:cNvPr>
          <p:cNvSpPr/>
          <p:nvPr/>
        </p:nvSpPr>
        <p:spPr>
          <a:xfrm>
            <a:off x="3067056" y="4952747"/>
            <a:ext cx="1473321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5FD7C5A-ECA9-458E-A752-E523FECC8EB7}"/>
              </a:ext>
            </a:extLst>
          </p:cNvPr>
          <p:cNvSpPr/>
          <p:nvPr/>
        </p:nvSpPr>
        <p:spPr>
          <a:xfrm>
            <a:off x="5238948" y="4952747"/>
            <a:ext cx="1399878" cy="54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DDB02F-04C4-4E0D-9847-D366AB0C8D52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flipH="1">
            <a:off x="3803717" y="4521212"/>
            <a:ext cx="1044019" cy="43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B9BAC1A-FB25-4DAE-99A0-88892FA4924F}"/>
              </a:ext>
            </a:extLst>
          </p:cNvPr>
          <p:cNvCxnSpPr>
            <a:stCxn id="87" idx="2"/>
          </p:cNvCxnSpPr>
          <p:nvPr/>
        </p:nvCxnSpPr>
        <p:spPr>
          <a:xfrm>
            <a:off x="4847736" y="4521212"/>
            <a:ext cx="1091151" cy="45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3976C1E-E765-4DDE-8C6C-619E05E64196}"/>
              </a:ext>
            </a:extLst>
          </p:cNvPr>
          <p:cNvSpPr/>
          <p:nvPr/>
        </p:nvSpPr>
        <p:spPr>
          <a:xfrm>
            <a:off x="3067056" y="5912183"/>
            <a:ext cx="1473321" cy="753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CART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A6990CF-A9C4-43F8-BAF7-151B38C8F842}"/>
              </a:ext>
            </a:extLst>
          </p:cNvPr>
          <p:cNvCxnSpPr>
            <a:stCxn id="91" idx="2"/>
            <a:endCxn id="95" idx="0"/>
          </p:cNvCxnSpPr>
          <p:nvPr/>
        </p:nvCxnSpPr>
        <p:spPr>
          <a:xfrm>
            <a:off x="3803717" y="5480648"/>
            <a:ext cx="0" cy="43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D6C9A0-E5A0-4CF1-9ACD-5314538E3F50}"/>
              </a:ext>
            </a:extLst>
          </p:cNvPr>
          <p:cNvCxnSpPr>
            <a:cxnSpLocks/>
            <a:stCxn id="80" idx="1"/>
            <a:endCxn id="81" idx="3"/>
          </p:cNvCxnSpPr>
          <p:nvPr/>
        </p:nvCxnSpPr>
        <p:spPr>
          <a:xfrm flipH="1" flipV="1">
            <a:off x="3271103" y="2139087"/>
            <a:ext cx="970963" cy="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4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1581-E832-4CF5-9F8F-1FAEF01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30944"/>
          </a:xfrm>
        </p:spPr>
        <p:txBody>
          <a:bodyPr/>
          <a:lstStyle/>
          <a:p>
            <a:r>
              <a:rPr lang="en-US" dirty="0"/>
              <a:t>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/>
              <a:t>           </a:t>
            </a:r>
            <a:br>
              <a:rPr lang="en-US" sz="6000" dirty="0"/>
            </a:br>
            <a:r>
              <a:rPr lang="en-US" sz="6000" dirty="0"/>
              <a:t>          			</a:t>
            </a:r>
            <a:r>
              <a:rPr lang="en-US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6631627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321</TotalTime>
  <Words>192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Wisp</vt:lpstr>
      <vt:lpstr> Flicker</vt:lpstr>
      <vt:lpstr>Objective:</vt:lpstr>
      <vt:lpstr>Tools Used:</vt:lpstr>
      <vt:lpstr> Concepts Used:</vt:lpstr>
      <vt:lpstr>  </vt:lpstr>
      <vt:lpstr>                                                 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Moments</dc:title>
  <dc:creator>S, Bhuvaneswari .</dc:creator>
  <cp:lastModifiedBy>Kannedari, Venkata M</cp:lastModifiedBy>
  <cp:revision>38</cp:revision>
  <dcterms:created xsi:type="dcterms:W3CDTF">2023-02-21T05:43:31Z</dcterms:created>
  <dcterms:modified xsi:type="dcterms:W3CDTF">2023-03-05T14:01:48Z</dcterms:modified>
</cp:coreProperties>
</file>