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tableStyles.xml" ContentType="application/vnd.openxmlformats-officedocument.presentationml.tableStyles+xml"/>
  <Override PartName="/ppt/slideLayouts/slideLayout33.xml" ContentType="application/vnd.openxmlformats-officedocument.presentationml.slideLayout+xml"/>
  <Override PartName="/ppt/tags/tag16.xml" ContentType="application/vnd.openxmlformats-officedocument.presentationml.tag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Layouts/slideLayout42.xml" ContentType="application/vnd.openxmlformats-officedocument.presentationml.slideLayout+xml"/>
  <Override PartName="/ppt/slides/slide21.xml" ContentType="application/vnd.openxmlformats-officedocument.presentationml.slide+xml"/>
  <Override PartName="/ppt/slideLayouts/slideLayout25.xml" ContentType="application/vnd.openxmlformats-officedocument.presentationml.slideLayout+xml"/>
  <Override PartName="/ppt/slides/slide5.xml" ContentType="application/vnd.openxmlformats-officedocument.presentationml.slide+xml"/>
  <Override PartName="/ppt/tags/tag4.xml" ContentType="application/vnd.openxmlformats-officedocument.presentationml.tags+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39.xml" ContentType="application/vnd.openxmlformats-officedocument.presentationml.slideLayout+xml"/>
  <Override PartName="/docProps/core.xml" ContentType="application/vnd.openxmlformats-package.core-properties+xml"/>
  <Override PartName="/ppt/slideLayouts/slideLayout32.xml" ContentType="application/vnd.openxmlformats-officedocument.presentationml.slideLayout+xml"/>
  <Override PartName="/ppt/tags/tag15.xml" ContentType="application/vnd.openxmlformats-officedocument.presentationml.tags+xml"/>
  <Override PartName="/ppt/slideLayouts/slideLayout15.xml" ContentType="application/vnd.openxmlformats-officedocument.presentationml.slideLayout+xml"/>
  <Override PartName="/ppt/slides/slide27.xml" ContentType="application/vnd.openxmlformats-officedocument.presentationml.slide+xml"/>
  <Override PartName="/ppt/slideLayouts/slideLayout41.xml" ContentType="application/vnd.openxmlformats-officedocument.presentationml.slideLayout+xml"/>
  <Override PartName="/ppt/slides/slide20.xml" ContentType="application/vnd.openxmlformats-officedocument.presentationml.slide+xml"/>
  <Override PartName="/ppt/slideLayouts/slideLayout24.xml" ContentType="application/vnd.openxmlformats-officedocument.presentationml.slideLayout+xml"/>
  <Override PartName="/ppt/slides/slide36.xml" ContentType="application/vnd.openxmlformats-officedocument.presentationml.slide+xml"/>
  <Override PartName="/ppt/tags/tag3.xml" ContentType="application/vnd.openxmlformats-officedocument.presentationml.tags+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slideLayouts/slideLayout38.xml" ContentType="application/vnd.openxmlformats-officedocument.presentationml.slideLayout+xml"/>
  <Override PartName="/ppt/presProps.xml" ContentType="application/vnd.openxmlformats-officedocument.presentationml.presProps+xml"/>
  <Override PartName="/ppt/slideLayouts/slideLayout31.xml" ContentType="application/vnd.openxmlformats-officedocument.presentationml.slideLayout+xml"/>
  <Override PartName="/ppt/tags/tag14.xml" ContentType="application/vnd.openxmlformats-officedocument.presentationml.tags+xml"/>
  <Override PartName="/ppt/theme/theme5.xml" ContentType="application/vnd.openxmlformats-officedocument.theme+xml"/>
  <Override PartName="/ppt/slides/slide26.xml" ContentType="application/vnd.openxmlformats-officedocument.presentationml.slide+xml"/>
  <Override PartName="/ppt/slideLayouts/slideLayout14.xml" ContentType="application/vnd.openxmlformats-officedocument.presentationml.slideLayout+xml"/>
  <Override PartName="/ppt/slideLayouts/slideLayout40.xml" ContentType="application/vnd.openxmlformats-officedocument.presentationml.slideLayout+xml"/>
  <Override PartName="/ppt/tags/tag9.xml" ContentType="application/vnd.openxmlformats-officedocument.presentationml.tags+xml"/>
  <Override PartName="/ppt/slideLayouts/slideLayout23.xml" ContentType="application/vnd.openxmlformats-officedocument.presentationml.slideLayout+xml"/>
  <Override PartName="/ppt/slides/slide35.xml" ContentType="application/vnd.openxmlformats-officedocument.presentationml.slide+xml"/>
  <Override PartName="/ppt/tags/tag2.xml" ContentType="application/vnd.openxmlformats-officedocument.presentationml.tags+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Layouts/slideLayout37.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13.xml" ContentType="application/vnd.openxmlformats-officedocument.presentationml.tags+xml"/>
  <Override PartName="/ppt/slideLayouts/slideLayout13.xml" ContentType="application/vnd.openxmlformats-officedocument.presentationml.slideLayout+xml"/>
  <Override PartName="/ppt/slides/slide25.xml" ContentType="application/vnd.openxmlformats-officedocument.presentationml.slide+xml"/>
  <Override PartName="/ppt/slideLayouts/slideLayout29.xml" ContentType="application/vnd.openxmlformats-officedocument.presentationml.slideLayout+xml"/>
  <Override PartName="/ppt/slides/slide9.xml" ContentType="application/vnd.openxmlformats-officedocument.presentationml.slide+xml"/>
  <Override PartName="/ppt/tags/tag8.xml" ContentType="application/vnd.openxmlformats-officedocument.presentationml.tags+xml"/>
  <Override PartName="/ppt/slideLayouts/slideLayout9.xml" ContentType="application/vnd.openxmlformats-officedocument.presentationml.slideLayout+xml"/>
  <Override PartName="/ppt/slides/slide34.xml" ContentType="application/vnd.openxmlformats-officedocument.presentationml.slide+xml"/>
  <Override PartName="/ppt/slideLayouts/slideLayout22.xml" ContentType="application/vnd.openxmlformats-officedocument.presentationml.slideLayout+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slideLayouts/slideLayout12.xml" ContentType="application/vnd.openxmlformats-officedocument.presentationml.slideLayout+xml"/>
  <Override PartName="/ppt/slides/slide24.xml" ContentType="application/vnd.openxmlformats-officedocument.presentationml.slide+xml"/>
  <Override PartName="/ppt/slideLayouts/slideLayout28.xml" ContentType="application/vnd.openxmlformats-officedocument.presentationml.slideLayout+xml"/>
  <Override PartName="/ppt/tags/tag7.xml" ContentType="application/vnd.openxmlformats-officedocument.presentationml.tags+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slideMasters/slideMaster4.xml" ContentType="application/vnd.openxmlformats-officedocument.presentationml.slideMaster+xml"/>
  <Default Extension="jpeg" ContentType="image/jpeg"/>
  <Override PartName="/ppt/viewProps.xml" ContentType="application/vnd.openxmlformats-officedocument.presentationml.viewProps+xml"/>
  <Override PartName="/ppt/slideLayouts/slideLayout3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slideLayouts/slideLayout44.xml" ContentType="application/vnd.openxmlformats-officedocument.presentationml.slideLayout+xml"/>
  <Override PartName="/ppt/slideLayouts/slideLayout11.xml" ContentType="application/vnd.openxmlformats-officedocument.presentationml.slideLayout+xml"/>
  <Override PartName="/ppt/slideLayouts/slideLayout27.xml" ContentType="application/vnd.openxmlformats-officedocument.presentationml.slideLayout+xml"/>
  <Override PartName="/ppt/slides/slide23.xml" ContentType="application/vnd.openxmlformats-officedocument.presentationml.slide+xml"/>
  <Override PartName="/ppt/tags/tag6.xml" ContentType="application/vnd.openxmlformats-officedocument.presentationml.tags+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Masters/slideMaster3.xml" ContentType="application/vnd.openxmlformats-officedocument.presentationml.slideMaster+xml"/>
  <Override PartName="/ppt/slideLayouts/slideLayout34.xml" ContentType="application/vnd.openxmlformats-officedocument.presentationml.slideLayout+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tags/tag10.xml" ContentType="application/vnd.openxmlformats-officedocument.presentationml.tags+xml"/>
  <Override PartName="/ppt/slideLayouts/slideLayout43.xml" ContentType="application/vnd.openxmlformats-officedocument.presentationml.slideLayout+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26.xml" ContentType="application/vnd.openxmlformats-officedocument.presentationml.slideLayout+xml"/>
  <Override PartName="/ppt/tags/tag5.xml" ContentType="application/vnd.openxmlformats-officedocument.presentationml.tags+xml"/>
  <Override PartName="/ppt/slides/slide6.xml" ContentType="application/vnd.openxmlformats-officedocument.presentationml.slide+xml"/>
  <Override PartName="/ppt/slideLayouts/slideLayout6.xml" ContentType="application/vnd.openxmlformats-officedocument.presentationml.slideLayout+xml"/>
  <Override PartName="/ppt/slides/slide31.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 r:id="rId2"/>
    <p:sldMasterId r:id="rId3"/>
    <p:sldMasterId r:id="rId4"/>
  </p:sldMasterIdLst>
  <p:notesMasterIdLst>
    <p:notesMasterId r:id="rId41"/>
  </p:notesMasterIdLst>
  <p:sldIdLst>
    <p:sldId id="256" r:id="rId5"/>
    <p:sldId id="257" r:id="rId6"/>
    <p:sldId id="258" r:id="rId7"/>
    <p:sldId id="260" r:id="rId8"/>
    <p:sldId id="261" r:id="rId9"/>
    <p:sldId id="262" r:id="rId10"/>
    <p:sldId id="263" r:id="rId11"/>
    <p:sldId id="264" r:id="rId12"/>
    <p:sldId id="265" r:id="rId13"/>
    <p:sldId id="266" r:id="rId14"/>
    <p:sldId id="267" r:id="rId15"/>
    <p:sldId id="287" r:id="rId16"/>
    <p:sldId id="288" r:id="rId17"/>
    <p:sldId id="289" r:id="rId18"/>
    <p:sldId id="269" r:id="rId19"/>
    <p:sldId id="270" r:id="rId20"/>
    <p:sldId id="298" r:id="rId21"/>
    <p:sldId id="273" r:id="rId22"/>
    <p:sldId id="274" r:id="rId23"/>
    <p:sldId id="290" r:id="rId24"/>
    <p:sldId id="275" r:id="rId25"/>
    <p:sldId id="276" r:id="rId26"/>
    <p:sldId id="292" r:id="rId27"/>
    <p:sldId id="277" r:id="rId28"/>
    <p:sldId id="279" r:id="rId29"/>
    <p:sldId id="293" r:id="rId30"/>
    <p:sldId id="281" r:id="rId31"/>
    <p:sldId id="282" r:id="rId32"/>
    <p:sldId id="283" r:id="rId33"/>
    <p:sldId id="284" r:id="rId34"/>
    <p:sldId id="285" r:id="rId35"/>
    <p:sldId id="294" r:id="rId36"/>
    <p:sldId id="295" r:id="rId37"/>
    <p:sldId id="296" r:id="rId38"/>
    <p:sldId id="297"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F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6103" autoAdjust="0"/>
    <p:restoredTop sz="94660"/>
  </p:normalViewPr>
  <p:slideViewPr>
    <p:cSldViewPr>
      <p:cViewPr varScale="1">
        <p:scale>
          <a:sx n="92" d="100"/>
          <a:sy n="92" d="100"/>
        </p:scale>
        <p:origin x="-800" y="-11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24771-6759-4A4E-AA2E-D04A65255B33}" type="datetimeFigureOut">
              <a:rPr lang="en-US" smtClean="0"/>
              <a:pPr/>
              <a:t>5/8/12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00046-88FB-49BB-81AC-7EAB378B3031}"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9996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B00046-88FB-49BB-81AC-7EAB378B3031}" type="slidenum">
              <a:rPr lang="en-US" smtClean="0"/>
              <a:pPr/>
              <a:t>18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48520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2.jpeg"/><Relationship Id="rId1" Type="http://schemas.openxmlformats.org/officeDocument/2006/relationships/tags" Target="../tags/tag3.xml"/><Relationship Id="rId2"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4" Type="http://schemas.openxmlformats.org/officeDocument/2006/relationships/image" Target="../media/image2.jpeg"/><Relationship Id="rId1" Type="http://schemas.openxmlformats.org/officeDocument/2006/relationships/tags" Target="../tags/tag7.xml"/><Relationship Id="rId2"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image" Target="../media/image4.jpeg"/><Relationship Id="rId1" Type="http://schemas.openxmlformats.org/officeDocument/2006/relationships/tags" Target="../tags/tag11.xml"/><Relationship Id="rId2" Type="http://schemas.openxmlformats.org/officeDocument/2006/relationships/tags" Target="../tags/tag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4.xml"/><Relationship Id="rId4" Type="http://schemas.openxmlformats.org/officeDocument/2006/relationships/image" Target="../media/image4.jpeg"/><Relationship Id="rId1" Type="http://schemas.openxmlformats.org/officeDocument/2006/relationships/tags" Target="../tags/tag15.xml"/><Relationship Id="rId2" Type="http://schemas.openxmlformats.org/officeDocument/2006/relationships/tags" Target="../tags/tag1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noProof="0" smtClean="0"/>
              <a:t>Click to edit Master title style</a:t>
            </a:r>
          </a:p>
        </p:txBody>
      </p:sp>
      <p:sp>
        <p:nvSpPr>
          <p:cNvPr id="839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noProof="0" smtClean="0"/>
              <a:t>Click to edit Master subtitle style</a:t>
            </a:r>
          </a:p>
        </p:txBody>
      </p:sp>
      <p:sp>
        <p:nvSpPr>
          <p:cNvPr id="83972" name="Rectangle 4"/>
          <p:cNvSpPr>
            <a:spLocks noGrp="1" noChangeArrowheads="1"/>
          </p:cNvSpPr>
          <p:nvPr>
            <p:ph type="dt" sz="half" idx="2"/>
          </p:nvPr>
        </p:nvSpPr>
        <p:spPr/>
        <p:txBody>
          <a:bodyPr/>
          <a:lstStyle>
            <a:lvl1pPr>
              <a:defRPr/>
            </a:lvl1pPr>
          </a:lstStyle>
          <a:p>
            <a:fld id="{485FC7D1-D86F-40E0-8C1F-894617D17386}" type="datetimeFigureOut">
              <a:rPr lang="en-US" smtClean="0"/>
              <a:pPr/>
              <a:t>5/8/12</a:t>
            </a:fld>
            <a:endParaRPr lang="en-US" dirty="0"/>
          </a:p>
        </p:txBody>
      </p:sp>
      <p:sp>
        <p:nvSpPr>
          <p:cNvPr id="83973" name="Rectangle 5"/>
          <p:cNvSpPr>
            <a:spLocks noGrp="1" noChangeArrowheads="1"/>
          </p:cNvSpPr>
          <p:nvPr>
            <p:ph type="ftr" sz="quarter" idx="3"/>
          </p:nvPr>
        </p:nvSpPr>
        <p:spPr/>
        <p:txBody>
          <a:bodyPr/>
          <a:lstStyle>
            <a:lvl1pPr>
              <a:defRPr/>
            </a:lvl1pPr>
          </a:lstStyle>
          <a:p>
            <a:endParaRPr lang="en-US" dirty="0"/>
          </a:p>
        </p:txBody>
      </p:sp>
      <p:sp>
        <p:nvSpPr>
          <p:cNvPr id="83974" name="Rectangle 6"/>
          <p:cNvSpPr>
            <a:spLocks noGrp="1" noChangeArrowheads="1"/>
          </p:cNvSpPr>
          <p:nvPr>
            <p:ph type="sldNum" sz="quarter" idx="4"/>
          </p:nvPr>
        </p:nvSpPr>
        <p:spPr/>
        <p:txBody>
          <a:bodyPr/>
          <a:lstStyle>
            <a:lvl1pPr>
              <a:defRPr/>
            </a:lvl1pPr>
          </a:lstStyle>
          <a:p>
            <a:fld id="{ACAFAE70-2C52-4E1F-8D62-E8BB16AEBCB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2622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55422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wrap="none" anchor="ctr"/>
          <a:lstStyle/>
          <a:p>
            <a:endParaRPr lang="en-US" dirty="0"/>
          </a:p>
        </p:txBody>
      </p:sp>
      <p:sp>
        <p:nvSpPr>
          <p:cNvPr id="911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noProof="0" smtClean="0"/>
              <a:t>Click to edit Master title style</a:t>
            </a:r>
          </a:p>
        </p:txBody>
      </p:sp>
      <p:sp>
        <p:nvSpPr>
          <p:cNvPr id="911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noProof="0" smtClean="0"/>
              <a:t>Click to edit Master subtitle style</a:t>
            </a:r>
          </a:p>
        </p:txBody>
      </p:sp>
      <p:sp>
        <p:nvSpPr>
          <p:cNvPr id="91141" name="Rectangle 5"/>
          <p:cNvSpPr>
            <a:spLocks noGrp="1" noChangeArrowheads="1"/>
          </p:cNvSpPr>
          <p:nvPr>
            <p:ph type="dt" sz="half" idx="2"/>
          </p:nvPr>
        </p:nvSpPr>
        <p:spPr/>
        <p:txBody>
          <a:bodyPr/>
          <a:lstStyle>
            <a:lvl1pPr>
              <a:defRPr/>
            </a:lvl1pPr>
          </a:lstStyle>
          <a:p>
            <a:endParaRPr lang="en-US" dirty="0"/>
          </a:p>
        </p:txBody>
      </p:sp>
      <p:sp>
        <p:nvSpPr>
          <p:cNvPr id="91142" name="Rectangle 6"/>
          <p:cNvSpPr>
            <a:spLocks noGrp="1" noChangeArrowheads="1"/>
          </p:cNvSpPr>
          <p:nvPr>
            <p:ph type="ftr" sz="quarter" idx="3"/>
          </p:nvPr>
        </p:nvSpPr>
        <p:spPr/>
        <p:txBody>
          <a:bodyPr/>
          <a:lstStyle>
            <a:lvl1pPr>
              <a:defRPr/>
            </a:lvl1pPr>
          </a:lstStyle>
          <a:p>
            <a:endParaRPr lang="en-US" dirty="0"/>
          </a:p>
        </p:txBody>
      </p:sp>
      <p:sp>
        <p:nvSpPr>
          <p:cNvPr id="91143" name="Rectangle 7"/>
          <p:cNvSpPr>
            <a:spLocks noGrp="1" noChangeArrowheads="1"/>
          </p:cNvSpPr>
          <p:nvPr>
            <p:ph type="sldNum" sz="quarter" idx="4"/>
          </p:nvPr>
        </p:nvSpPr>
        <p:spPr/>
        <p:txBody>
          <a:bodyPr/>
          <a:lstStyle>
            <a:lvl1pPr>
              <a:defRPr/>
            </a:lvl1pPr>
          </a:lstStyle>
          <a:p>
            <a:fld id="{99F10FCC-5D1B-4DEC-9923-DB4FFC826599}"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EF3899E-7131-4E97-AA88-8E01954ED35B}"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4130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849F3D5-6E78-4BF0-89C5-942B2345EFF1}"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21355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AEAD96A-CAE4-41D2-ACB8-6E3B292E2B77}"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28399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6F72276F-02D8-4E1B-9699-F5012AA17C60}"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24935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DC521B3C-0057-4A9D-8265-785122367ED1}"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9715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B1F4562-0C8B-48DB-8A0E-0D238B510C89}"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78098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7193D6AD-520E-4813-A05A-AE3AAFB4B6C7}"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2083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32615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90B67DC-C845-4D06-83C2-579B41B13527}"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32566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3D7389E-FA97-4802-97DA-EB5FAB15287A}"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49070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9B86B3-F4AF-49DC-BF5F-601F381DC401}"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48230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noProof="0" smtClean="0"/>
              <a:t>Click to edit Master title style</a:t>
            </a:r>
          </a:p>
        </p:txBody>
      </p:sp>
      <p:sp>
        <p:nvSpPr>
          <p:cNvPr id="23555"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noProof="0" smtClean="0"/>
              <a:t>Click to edit Master subtitle style</a:t>
            </a:r>
          </a:p>
        </p:txBody>
      </p:sp>
      <p:sp>
        <p:nvSpPr>
          <p:cNvPr id="23556" name="Rectangle 4"/>
          <p:cNvSpPr>
            <a:spLocks noGrp="1" noChangeArrowheads="1"/>
          </p:cNvSpPr>
          <p:nvPr>
            <p:ph type="dt" sz="half" idx="2"/>
          </p:nvPr>
        </p:nvSpPr>
        <p:spPr/>
        <p:txBody>
          <a:bodyPr/>
          <a:lstStyle>
            <a:lvl1pPr>
              <a:defRPr/>
            </a:lvl1pPr>
          </a:lstStyle>
          <a:p>
            <a:fld id="{485FC7D1-D86F-40E0-8C1F-894617D17386}" type="datetimeFigureOut">
              <a:rPr lang="en-US" smtClean="0"/>
              <a:pPr/>
              <a:t>5/8/12</a:t>
            </a:fld>
            <a:endParaRPr lang="en-US" dirty="0"/>
          </a:p>
        </p:txBody>
      </p:sp>
      <p:sp>
        <p:nvSpPr>
          <p:cNvPr id="23557" name="Rectangle 5"/>
          <p:cNvSpPr>
            <a:spLocks noGrp="1" noChangeArrowheads="1"/>
          </p:cNvSpPr>
          <p:nvPr>
            <p:ph type="ftr" sz="quarter" idx="3"/>
          </p:nvPr>
        </p:nvSpPr>
        <p:spPr/>
        <p:txBody>
          <a:bodyPr/>
          <a:lstStyle>
            <a:lvl1pPr>
              <a:defRPr/>
            </a:lvl1pPr>
          </a:lstStyle>
          <a:p>
            <a:endParaRPr lang="en-US" dirty="0"/>
          </a:p>
        </p:txBody>
      </p:sp>
      <p:sp>
        <p:nvSpPr>
          <p:cNvPr id="23558" name="Rectangle 6"/>
          <p:cNvSpPr>
            <a:spLocks noGrp="1" noChangeArrowheads="1"/>
          </p:cNvSpPr>
          <p:nvPr>
            <p:ph type="sldNum" sz="quarter" idx="4"/>
          </p:nvPr>
        </p:nvSpPr>
        <p:spPr/>
        <p:txBody>
          <a:bodyPr/>
          <a:lstStyle>
            <a:lvl1pPr>
              <a:defRPr/>
            </a:lvl1pPr>
          </a:lstStyle>
          <a:p>
            <a:fld id="{ACAFAE70-2C52-4E1F-8D62-E8BB16AEBCB6}"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18479360"/>
      </p:ext>
    </p:extLst>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14561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95419350"/>
      </p:ext>
    </p:extLst>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64016972"/>
      </p:ext>
    </p:extLst>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87505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7462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14467416"/>
      </p:ext>
    </p:extLst>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36838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13263797"/>
      </p:ext>
    </p:extLst>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18975787"/>
      </p:ext>
    </p:extLst>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05832063"/>
      </p:ext>
    </p:extLst>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wrap="none" anchor="ctr"/>
          <a:lstStyle/>
          <a:p>
            <a:endParaRPr lang="en-US" dirty="0"/>
          </a:p>
        </p:txBody>
      </p:sp>
      <p:sp>
        <p:nvSpPr>
          <p:cNvPr id="30723"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noProof="0" smtClean="0"/>
              <a:t>Click to edit Master title style</a:t>
            </a:r>
          </a:p>
        </p:txBody>
      </p:sp>
      <p:sp>
        <p:nvSpPr>
          <p:cNvPr id="30724"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noProof="0" smtClean="0"/>
              <a:t>Click to edit Master subtitle style</a:t>
            </a:r>
          </a:p>
        </p:txBody>
      </p:sp>
      <p:sp>
        <p:nvSpPr>
          <p:cNvPr id="30725" name="Rectangle 5"/>
          <p:cNvSpPr>
            <a:spLocks noGrp="1" noChangeArrowheads="1"/>
          </p:cNvSpPr>
          <p:nvPr>
            <p:ph type="dt" sz="half" idx="2"/>
          </p:nvPr>
        </p:nvSpPr>
        <p:spPr/>
        <p:txBody>
          <a:bodyPr/>
          <a:lstStyle>
            <a:lvl1pPr>
              <a:defRPr/>
            </a:lvl1pPr>
          </a:lstStyle>
          <a:p>
            <a:endParaRPr lang="en-US" dirty="0"/>
          </a:p>
        </p:txBody>
      </p:sp>
      <p:sp>
        <p:nvSpPr>
          <p:cNvPr id="30726" name="Rectangle 6"/>
          <p:cNvSpPr>
            <a:spLocks noGrp="1" noChangeArrowheads="1"/>
          </p:cNvSpPr>
          <p:nvPr>
            <p:ph type="ftr" sz="quarter" idx="3"/>
          </p:nvPr>
        </p:nvSpPr>
        <p:spPr/>
        <p:txBody>
          <a:bodyPr/>
          <a:lstStyle>
            <a:lvl1pPr>
              <a:defRPr/>
            </a:lvl1pPr>
          </a:lstStyle>
          <a:p>
            <a:endParaRPr lang="en-US" dirty="0"/>
          </a:p>
        </p:txBody>
      </p:sp>
      <p:sp>
        <p:nvSpPr>
          <p:cNvPr id="30727" name="Rectangle 7"/>
          <p:cNvSpPr>
            <a:spLocks noGrp="1" noChangeArrowheads="1"/>
          </p:cNvSpPr>
          <p:nvPr>
            <p:ph type="sldNum" sz="quarter" idx="4"/>
          </p:nvPr>
        </p:nvSpPr>
        <p:spPr/>
        <p:txBody>
          <a:bodyPr/>
          <a:lstStyle>
            <a:lvl1pPr>
              <a:defRPr/>
            </a:lvl1pPr>
          </a:lstStyle>
          <a:p>
            <a:fld id="{D1C7816C-DDB6-4F77-87BD-8847D1FF30D5}" type="slidenum">
              <a:rPr lang="en-US"/>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01FE11B-553B-43CE-BB41-E6215351E1D6}"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97952295"/>
      </p:ext>
    </p:extLst>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59D97B4-C218-47CC-ACB9-B2A48AFE59A1}"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80150992"/>
      </p:ext>
    </p:extLst>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E4D546A-8E03-45F6-8471-C34122E0DC43}"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39880816"/>
      </p:ext>
    </p:extLst>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B8C4C3B-A0A4-4272-B976-3A02093BB933}"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41407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2E3636F1-0A7D-4CF0-8AB1-1A0A6DF6999E}"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142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30620040"/>
      </p:ext>
    </p:extLst>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DAA0423C-2A5C-4048-952C-7E759B5F6341}"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69175094"/>
      </p:ext>
    </p:extLst>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2EEB9EF-2BCD-4883-A9E5-618DFD7C29D4}"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81266509"/>
      </p:ext>
    </p:extLst>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B592077-9A50-460F-9EB4-48B8F16D4568}"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11370792"/>
      </p:ext>
    </p:extLst>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E1D0797-A73D-4972-A5F3-B94598F2AAED}"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92278780"/>
      </p:ext>
    </p:extLst>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8F1EDCC-FA69-4240-AD0E-FD546DD01E46}"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4148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4253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246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6456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26787875"/>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85FC7D1-D86F-40E0-8C1F-894617D17386}" type="datetimeFigureOut">
              <a:rPr lang="en-US" smtClean="0"/>
              <a:pPr/>
              <a:t>5/8/12</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CAFAE70-2C52-4E1F-8D62-E8BB16AEBCB6}"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938457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tags" Target="../tags/tag1.xml"/><Relationship Id="rId14" Type="http://schemas.openxmlformats.org/officeDocument/2006/relationships/tags" Target="../tags/tag2.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tags" Target="../tags/tag5.xml"/><Relationship Id="rId14" Type="http://schemas.openxmlformats.org/officeDocument/2006/relationships/tags" Target="../tags/tag6.xml"/><Relationship Id="rId15"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tags" Target="../tags/tag9.xml"/><Relationship Id="rId14" Type="http://schemas.openxmlformats.org/officeDocument/2006/relationships/tags" Target="../tags/tag10.xml"/><Relationship Id="rId15" Type="http://schemas.openxmlformats.org/officeDocument/2006/relationships/image" Target="../media/image3.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image" Target="../media/image3.jpe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7AA1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3491"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7AA1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fld id="{485FC7D1-D86F-40E0-8C1F-894617D17386}" type="datetimeFigureOut">
              <a:rPr lang="en-US" smtClean="0"/>
              <a:pPr/>
              <a:t>5/8/12</a:t>
            </a:fld>
            <a:endParaRPr lang="en-US" dirty="0"/>
          </a:p>
        </p:txBody>
      </p:sp>
      <p:sp>
        <p:nvSpPr>
          <p:cNvPr id="6349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endParaRPr lang="en-US" dirty="0"/>
          </a:p>
        </p:txBody>
      </p:sp>
      <p:sp>
        <p:nvSpPr>
          <p:cNvPr id="6349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fld id="{ACAFAE70-2C52-4E1F-8D62-E8BB16AEBCB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wrap="none" anchor="ctr"/>
          <a:lstStyle/>
          <a:p>
            <a:endParaRPr lang="en-US" dirty="0"/>
          </a:p>
        </p:txBody>
      </p:sp>
      <p:sp>
        <p:nvSpPr>
          <p:cNvPr id="90115"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7AA1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0116"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7AA1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7"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0118"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0119"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27201F6-9ABF-469A-96F5-7614EBF333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7AA1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7AA1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485FC7D1-D86F-40E0-8C1F-894617D17386}" type="datetimeFigureOut">
              <a:rPr lang="en-US" smtClean="0"/>
              <a:pPr/>
              <a:t>5/8/12</a:t>
            </a:fld>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CAFAE70-2C52-4E1F-8D62-E8BB16AEBCB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wrap="none" anchor="ctr"/>
          <a:lstStyle/>
          <a:p>
            <a:endParaRPr lang="en-US" dirty="0"/>
          </a:p>
        </p:txBody>
      </p:sp>
      <p:sp>
        <p:nvSpPr>
          <p:cNvPr id="29699"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7AA1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9700"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7AA1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1"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29702"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29703"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A3D722C-3CA2-48AE-8B96-FBF46034B9FB}"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543800" cy="1089025"/>
          </a:xfrm>
        </p:spPr>
        <p:txBody>
          <a:bodyPr/>
          <a:lstStyle/>
          <a:p>
            <a:pPr algn="ctr"/>
            <a:r>
              <a:rPr lang="en-US" b="1" dirty="0" smtClean="0">
                <a:latin typeface="Verdana" pitchFamily="34" charset="0"/>
                <a:ea typeface="Verdana" pitchFamily="34" charset="0"/>
                <a:cs typeface="Verdana" pitchFamily="34" charset="0"/>
              </a:rPr>
              <a:t>FINANCIAL MANAGEMENT SYSTEM</a:t>
            </a:r>
            <a:endParaRPr lang="en-US" b="1" dirty="0">
              <a:latin typeface="Verdana" pitchFamily="34" charset="0"/>
              <a:ea typeface="Verdana" pitchFamily="34" charset="0"/>
              <a:cs typeface="Verdana" pitchFamily="34" charset="0"/>
            </a:endParaRPr>
          </a:p>
        </p:txBody>
      </p:sp>
      <p:sp>
        <p:nvSpPr>
          <p:cNvPr id="3" name="Subtitle 2"/>
          <p:cNvSpPr>
            <a:spLocks noGrp="1"/>
          </p:cNvSpPr>
          <p:nvPr>
            <p:ph type="subTitle" idx="1"/>
          </p:nvPr>
        </p:nvSpPr>
        <p:spPr>
          <a:xfrm>
            <a:off x="1905000" y="2514600"/>
            <a:ext cx="4953000" cy="2667000"/>
          </a:xfrm>
        </p:spPr>
        <p:txBody>
          <a:bodyPr/>
          <a:lstStyle/>
          <a:p>
            <a:pPr algn="ctr"/>
            <a:r>
              <a:rPr lang="en-US" b="1" dirty="0" smtClean="0">
                <a:latin typeface="Verdana" pitchFamily="34" charset="0"/>
                <a:ea typeface="Verdana" pitchFamily="34" charset="0"/>
                <a:cs typeface="Verdana" pitchFamily="34" charset="0"/>
              </a:rPr>
              <a:t>Presented By</a:t>
            </a:r>
          </a:p>
          <a:p>
            <a:pPr algn="ctr"/>
            <a:endParaRPr lang="en-US" b="1" dirty="0" smtClean="0">
              <a:latin typeface="Verdana" pitchFamily="34" charset="0"/>
              <a:ea typeface="Verdana" pitchFamily="34" charset="0"/>
              <a:cs typeface="Verdana" pitchFamily="34" charset="0"/>
            </a:endParaRPr>
          </a:p>
          <a:p>
            <a:pPr algn="ctr"/>
            <a:r>
              <a:rPr lang="en-US" dirty="0" smtClean="0">
                <a:latin typeface="Verdana" pitchFamily="34" charset="0"/>
                <a:ea typeface="Verdana" pitchFamily="34" charset="0"/>
                <a:cs typeface="Verdana" pitchFamily="34" charset="0"/>
              </a:rPr>
              <a:t>Mahesh </a:t>
            </a:r>
            <a:r>
              <a:rPr lang="en-US" dirty="0" err="1" smtClean="0">
                <a:latin typeface="Verdana" pitchFamily="34" charset="0"/>
                <a:ea typeface="Verdana" pitchFamily="34" charset="0"/>
                <a:cs typeface="Verdana" pitchFamily="34" charset="0"/>
              </a:rPr>
              <a:t>Karthik</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Duraisamy</a:t>
            </a:r>
            <a:endParaRPr lang="en-US"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85777592"/>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9342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77826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62975" cy="731838"/>
          </a:xfrm>
        </p:spPr>
        <p:txBody>
          <a:bodyPr/>
          <a:lstStyle/>
          <a:p>
            <a:pPr algn="ctr"/>
            <a:r>
              <a:rPr lang="en-US" b="1" dirty="0" smtClean="0">
                <a:latin typeface="Verdana" pitchFamily="34" charset="0"/>
                <a:ea typeface="Verdana" pitchFamily="34" charset="0"/>
                <a:cs typeface="Verdana" pitchFamily="34" charset="0"/>
              </a:rPr>
              <a:t>FUND MANAGEMENT MODULE</a:t>
            </a:r>
            <a:endParaRPr lang="en-US" dirty="0"/>
          </a:p>
        </p:txBody>
      </p:sp>
      <p:sp>
        <p:nvSpPr>
          <p:cNvPr id="3" name="Content Placeholder 2"/>
          <p:cNvSpPr>
            <a:spLocks noGrp="1"/>
          </p:cNvSpPr>
          <p:nvPr>
            <p:ph idx="1"/>
          </p:nvPr>
        </p:nvSpPr>
        <p:spPr>
          <a:xfrm>
            <a:off x="457200" y="1447800"/>
            <a:ext cx="8562975" cy="4906963"/>
          </a:xfrm>
        </p:spPr>
        <p:txBody>
          <a:bodyPr/>
          <a:lstStyle/>
          <a:p>
            <a:pPr marL="0" indent="0">
              <a:buNone/>
            </a:pPr>
            <a:r>
              <a:rPr lang="en-US" b="1" dirty="0" smtClean="0">
                <a:latin typeface="Verdana" pitchFamily="34" charset="0"/>
                <a:ea typeface="Verdana" pitchFamily="34" charset="0"/>
                <a:cs typeface="Verdana" pitchFamily="34" charset="0"/>
              </a:rPr>
              <a:t>FUND TRANSFER </a:t>
            </a:r>
          </a:p>
          <a:p>
            <a:pPr marL="0" indent="0">
              <a:buNone/>
            </a:pPr>
            <a:r>
              <a:rPr lang="en-US" b="1" dirty="0">
                <a:latin typeface="Verdana" pitchFamily="34" charset="0"/>
                <a:ea typeface="Verdana" pitchFamily="34" charset="0"/>
                <a:cs typeface="Verdana" pitchFamily="34" charset="0"/>
              </a:rPr>
              <a:t>	</a:t>
            </a:r>
            <a:r>
              <a:rPr lang="en-US" b="1"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T</a:t>
            </a:r>
            <a:r>
              <a:rPr lang="en-US" sz="2000" dirty="0" smtClean="0">
                <a:latin typeface="Verdana" pitchFamily="34" charset="0"/>
                <a:ea typeface="Verdana" pitchFamily="34" charset="0"/>
                <a:cs typeface="Verdana" pitchFamily="34" charset="0"/>
              </a:rPr>
              <a:t>ransfer </a:t>
            </a:r>
            <a:r>
              <a:rPr lang="en-US" sz="2000" dirty="0" smtClean="0">
                <a:solidFill>
                  <a:schemeClr val="tx1"/>
                </a:solidFill>
                <a:latin typeface="Verdana" pitchFamily="34" charset="0"/>
                <a:ea typeface="Verdana" pitchFamily="34" charset="0"/>
                <a:cs typeface="Verdana" pitchFamily="34" charset="0"/>
              </a:rPr>
              <a:t>funds </a:t>
            </a:r>
            <a:r>
              <a:rPr lang="en-US" sz="2000" dirty="0">
                <a:solidFill>
                  <a:schemeClr val="tx1"/>
                </a:solidFill>
                <a:latin typeface="Verdana" pitchFamily="34" charset="0"/>
                <a:ea typeface="Verdana" pitchFamily="34" charset="0"/>
                <a:cs typeface="Verdana" pitchFamily="34" charset="0"/>
              </a:rPr>
              <a:t>to </a:t>
            </a:r>
            <a:r>
              <a:rPr lang="en-US" sz="2000" dirty="0" smtClean="0">
                <a:solidFill>
                  <a:schemeClr val="tx1"/>
                </a:solidFill>
                <a:latin typeface="Verdana" pitchFamily="34" charset="0"/>
                <a:ea typeface="Verdana" pitchFamily="34" charset="0"/>
                <a:cs typeface="Verdana" pitchFamily="34" charset="0"/>
              </a:rPr>
              <a:t>individuals/organizations </a:t>
            </a:r>
            <a:endParaRPr lang="en-US" sz="2000" dirty="0">
              <a:solidFill>
                <a:schemeClr val="tx1"/>
              </a:solidFill>
              <a:latin typeface="+mn-lt"/>
              <a:ea typeface="+mn-ea"/>
              <a:cs typeface="+mn-cs"/>
            </a:endParaRPr>
          </a:p>
          <a:p>
            <a:pPr marL="0" indent="0">
              <a:buNone/>
            </a:pPr>
            <a:endParaRPr lang="en-US" b="1" dirty="0" smtClean="0">
              <a:latin typeface="Verdana" pitchFamily="34" charset="0"/>
              <a:ea typeface="Verdana" pitchFamily="34" charset="0"/>
              <a:cs typeface="Verdana" pitchFamily="34" charset="0"/>
            </a:endParaRPr>
          </a:p>
          <a:p>
            <a:pPr>
              <a:lnSpc>
                <a:spcPct val="150000"/>
              </a:lnSpc>
            </a:pPr>
            <a:r>
              <a:rPr lang="en-US" sz="2000" dirty="0" smtClean="0">
                <a:latin typeface="Verdana" pitchFamily="34" charset="0"/>
                <a:ea typeface="Verdana" pitchFamily="34" charset="0"/>
                <a:cs typeface="Verdana" pitchFamily="34" charset="0"/>
              </a:rPr>
              <a:t>User selects the fund transfer tab.</a:t>
            </a:r>
          </a:p>
          <a:p>
            <a:pPr>
              <a:lnSpc>
                <a:spcPct val="150000"/>
              </a:lnSpc>
            </a:pPr>
            <a:r>
              <a:rPr lang="en-US" sz="2000" dirty="0" smtClean="0">
                <a:latin typeface="Verdana" pitchFamily="34" charset="0"/>
                <a:ea typeface="Verdana" pitchFamily="34" charset="0"/>
                <a:cs typeface="Verdana" pitchFamily="34" charset="0"/>
              </a:rPr>
              <a:t>User selects the recipient to transfer funds.</a:t>
            </a:r>
          </a:p>
          <a:p>
            <a:pPr>
              <a:lnSpc>
                <a:spcPct val="150000"/>
              </a:lnSpc>
            </a:pPr>
            <a:r>
              <a:rPr lang="en-US" sz="2000" dirty="0" smtClean="0">
                <a:latin typeface="Verdana" pitchFamily="34" charset="0"/>
                <a:ea typeface="Verdana" pitchFamily="34" charset="0"/>
                <a:cs typeface="Verdana" pitchFamily="34" charset="0"/>
              </a:rPr>
              <a:t>User enters his account details.</a:t>
            </a:r>
          </a:p>
          <a:p>
            <a:pPr>
              <a:lnSpc>
                <a:spcPct val="150000"/>
              </a:lnSpc>
            </a:pPr>
            <a:r>
              <a:rPr lang="en-US" sz="2000" dirty="0" smtClean="0">
                <a:latin typeface="Verdana" pitchFamily="34" charset="0"/>
                <a:ea typeface="Verdana" pitchFamily="34" charset="0"/>
                <a:cs typeface="Verdana" pitchFamily="34" charset="0"/>
              </a:rPr>
              <a:t>User is given the option to go back and do a different transfer </a:t>
            </a:r>
          </a:p>
          <a:p>
            <a:pPr marL="0" indent="0">
              <a:buNone/>
            </a:pPr>
            <a:endParaRPr lang="en-US" b="1"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71246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02260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31528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6200" y="0"/>
            <a:ext cx="92202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80735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07262" cy="609600"/>
          </a:xfrm>
        </p:spPr>
        <p:txBody>
          <a:bodyPr/>
          <a:lstStyle/>
          <a:p>
            <a:pPr algn="ctr"/>
            <a:r>
              <a:rPr lang="en-US" b="1" dirty="0">
                <a:latin typeface="Verdana" pitchFamily="34" charset="0"/>
                <a:ea typeface="Verdana" pitchFamily="34" charset="0"/>
                <a:cs typeface="Verdana" pitchFamily="34" charset="0"/>
              </a:rPr>
              <a:t>FUND MANAGEMENT MODULE</a:t>
            </a:r>
            <a:endParaRPr lang="en-US" dirty="0"/>
          </a:p>
        </p:txBody>
      </p:sp>
      <p:sp>
        <p:nvSpPr>
          <p:cNvPr id="3" name="Content Placeholder 2"/>
          <p:cNvSpPr>
            <a:spLocks noGrp="1"/>
          </p:cNvSpPr>
          <p:nvPr>
            <p:ph idx="1"/>
          </p:nvPr>
        </p:nvSpPr>
        <p:spPr>
          <a:xfrm>
            <a:off x="304800" y="1447800"/>
            <a:ext cx="8715375" cy="4983163"/>
          </a:xfrm>
        </p:spPr>
        <p:txBody>
          <a:bodyPr>
            <a:normAutofit/>
          </a:bodyPr>
          <a:lstStyle/>
          <a:p>
            <a:pPr marL="0" indent="0">
              <a:buNone/>
            </a:pPr>
            <a:r>
              <a:rPr lang="en-US" b="1" dirty="0" smtClean="0">
                <a:latin typeface="Verdana" pitchFamily="34" charset="0"/>
                <a:ea typeface="Verdana" pitchFamily="34" charset="0"/>
                <a:cs typeface="Verdana" pitchFamily="34" charset="0"/>
              </a:rPr>
              <a:t>ACCOUNT MANAGEMENT</a:t>
            </a:r>
          </a:p>
          <a:p>
            <a:pPr marL="0" indent="0">
              <a:buNone/>
            </a:pPr>
            <a:r>
              <a:rPr lang="en-US" b="1" dirty="0" smtClean="0">
                <a:latin typeface="Verdana" pitchFamily="34" charset="0"/>
                <a:ea typeface="Verdana" pitchFamily="34" charset="0"/>
                <a:cs typeface="Verdana" pitchFamily="34" charset="0"/>
              </a:rPr>
              <a:t>         </a:t>
            </a:r>
            <a:r>
              <a:rPr lang="en-US" sz="2000" b="1"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 Allows the user to manage the various bank accounts and view the account balances and transactions</a:t>
            </a:r>
          </a:p>
          <a:p>
            <a:endParaRPr lang="en-US" sz="2000" dirty="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clicks on the account management tab</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A table displaying the details of all the last transactions is displayed</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can transfer funds from one account to another</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User is given the option to view information and details for opening new accounts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43548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Poornima\Desktop\masters\fall 2011\six.png"/>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5052" y="0"/>
            <a:ext cx="9169052" cy="701040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75070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562975" cy="808038"/>
          </a:xfrm>
        </p:spPr>
        <p:txBody>
          <a:bodyPr/>
          <a:lstStyle/>
          <a:p>
            <a:pPr algn="ctr"/>
            <a:r>
              <a:rPr lang="en-US" b="1" dirty="0">
                <a:latin typeface="Verdana" pitchFamily="34" charset="0"/>
                <a:ea typeface="Verdana" pitchFamily="34" charset="0"/>
                <a:cs typeface="Verdana" pitchFamily="34" charset="0"/>
              </a:rPr>
              <a:t>TRADE EXECUTION</a:t>
            </a:r>
            <a:endParaRPr lang="en-US" dirty="0"/>
          </a:p>
        </p:txBody>
      </p:sp>
      <p:sp>
        <p:nvSpPr>
          <p:cNvPr id="3" name="Content Placeholder 2"/>
          <p:cNvSpPr>
            <a:spLocks noGrp="1"/>
          </p:cNvSpPr>
          <p:nvPr>
            <p:ph idx="1"/>
          </p:nvPr>
        </p:nvSpPr>
        <p:spPr>
          <a:xfrm>
            <a:off x="457200" y="1219200"/>
            <a:ext cx="8562975" cy="5105400"/>
          </a:xfrm>
        </p:spPr>
        <p:txBody>
          <a:bodyPr/>
          <a:lstStyle/>
          <a:p>
            <a:r>
              <a:rPr lang="en-US" b="1" dirty="0" smtClean="0">
                <a:latin typeface="Verdana" pitchFamily="34" charset="0"/>
                <a:ea typeface="Verdana" pitchFamily="34" charset="0"/>
                <a:cs typeface="Verdana" pitchFamily="34" charset="0"/>
              </a:rPr>
              <a:t>Buying</a:t>
            </a:r>
          </a:p>
          <a:p>
            <a:pPr marL="0" indent="0">
              <a:buNone/>
            </a:pPr>
            <a:r>
              <a:rPr lang="en-US" b="1"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User can purchase different shares, stocks, bonds and other types of funds</a:t>
            </a:r>
          </a:p>
          <a:p>
            <a:pPr marL="0" indent="0">
              <a:buNone/>
            </a:pPr>
            <a:endParaRPr lang="en-US" b="1" dirty="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clicks on the buying tab</a:t>
            </a:r>
          </a:p>
          <a:p>
            <a:pPr marL="0" indent="0">
              <a:buNone/>
            </a:pPr>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selects the category and type of fund</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A narrowed down list of funds are displayed in a table along with price and market size</a:t>
            </a:r>
          </a:p>
          <a:p>
            <a:endParaRPr lang="en-US" sz="2000" dirty="0" smtClean="0">
              <a:latin typeface="Verdana" pitchFamily="34" charset="0"/>
              <a:ea typeface="Verdana" pitchFamily="34" charset="0"/>
              <a:cs typeface="Verdana" pitchFamily="34" charset="0"/>
            </a:endParaRPr>
          </a:p>
          <a:p>
            <a:r>
              <a:rPr lang="en-US" sz="2000" dirty="0">
                <a:latin typeface="Verdana" pitchFamily="34" charset="0"/>
                <a:ea typeface="Verdana" pitchFamily="34" charset="0"/>
                <a:cs typeface="Verdana" pitchFamily="34" charset="0"/>
              </a:rPr>
              <a:t>User is given the option to go back and do a </a:t>
            </a:r>
            <a:r>
              <a:rPr lang="en-US" sz="2000" dirty="0" smtClean="0">
                <a:latin typeface="Verdana" pitchFamily="34" charset="0"/>
                <a:ea typeface="Verdana" pitchFamily="34" charset="0"/>
                <a:cs typeface="Verdana" pitchFamily="34" charset="0"/>
              </a:rPr>
              <a:t>different purchase</a:t>
            </a:r>
            <a:endParaRPr lang="en-US"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09972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19997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17548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636"/>
            <a:ext cx="8450262" cy="1143000"/>
          </a:xfrm>
        </p:spPr>
        <p:txBody>
          <a:bodyPr/>
          <a:lstStyle/>
          <a:p>
            <a:pPr algn="ctr"/>
            <a:r>
              <a:rPr lang="en-US" b="1" dirty="0" smtClean="0">
                <a:latin typeface="Verdana" pitchFamily="34" charset="0"/>
                <a:ea typeface="Verdana" pitchFamily="34" charset="0"/>
                <a:cs typeface="Verdana" pitchFamily="34" charset="0"/>
              </a:rPr>
              <a:t>INTRODUCTION</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447801"/>
            <a:ext cx="8229600" cy="4648200"/>
          </a:xfrm>
        </p:spPr>
        <p:txBody>
          <a:bodyPr/>
          <a:lstStyle/>
          <a:p>
            <a:r>
              <a:rPr lang="en-US" dirty="0" smtClean="0">
                <a:latin typeface="Verdana" pitchFamily="34" charset="0"/>
                <a:ea typeface="Verdana" pitchFamily="34" charset="0"/>
                <a:cs typeface="Verdana" pitchFamily="34" charset="0"/>
              </a:rPr>
              <a:t>Financial Management involves planning for a  person or an organization in order to achieve a positive cash flow.</a:t>
            </a:r>
          </a:p>
          <a:p>
            <a:pPr marL="0" indent="0">
              <a:buNone/>
            </a:pPr>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Maintenance of Financial assets.</a:t>
            </a:r>
          </a:p>
          <a:p>
            <a:pPr marL="0" indent="0">
              <a:buNone/>
            </a:pPr>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Identify and manage risks.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39628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90834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12062" cy="655638"/>
          </a:xfrm>
        </p:spPr>
        <p:txBody>
          <a:bodyPr/>
          <a:lstStyle/>
          <a:p>
            <a:pPr algn="ctr"/>
            <a:r>
              <a:rPr lang="en-US" b="1" dirty="0">
                <a:latin typeface="Verdana" pitchFamily="34" charset="0"/>
                <a:ea typeface="Verdana" pitchFamily="34" charset="0"/>
                <a:cs typeface="Verdana" pitchFamily="34" charset="0"/>
              </a:rPr>
              <a:t>TRADE EXECUTION</a:t>
            </a:r>
            <a:endParaRPr lang="en-US" dirty="0"/>
          </a:p>
        </p:txBody>
      </p:sp>
      <p:sp>
        <p:nvSpPr>
          <p:cNvPr id="3" name="Content Placeholder 2"/>
          <p:cNvSpPr>
            <a:spLocks noGrp="1"/>
          </p:cNvSpPr>
          <p:nvPr>
            <p:ph idx="1"/>
          </p:nvPr>
        </p:nvSpPr>
        <p:spPr>
          <a:xfrm>
            <a:off x="457200" y="1066800"/>
            <a:ext cx="8562975" cy="5059363"/>
          </a:xfrm>
        </p:spPr>
        <p:txBody>
          <a:bodyPr>
            <a:normAutofit/>
          </a:bodyPr>
          <a:lstStyle/>
          <a:p>
            <a:r>
              <a:rPr lang="en-US" b="1" dirty="0" smtClean="0">
                <a:latin typeface="Verdana" pitchFamily="34" charset="0"/>
                <a:ea typeface="Verdana" pitchFamily="34" charset="0"/>
                <a:cs typeface="Verdana" pitchFamily="34" charset="0"/>
              </a:rPr>
              <a:t>Selling</a:t>
            </a:r>
          </a:p>
          <a:p>
            <a:pPr marL="0" indent="0">
              <a:buNone/>
            </a:pPr>
            <a:r>
              <a:rPr lang="en-US" b="1" dirty="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User </a:t>
            </a:r>
            <a:r>
              <a:rPr lang="en-US" sz="2000" dirty="0">
                <a:latin typeface="Verdana" pitchFamily="34" charset="0"/>
                <a:ea typeface="Verdana" pitchFamily="34" charset="0"/>
                <a:cs typeface="Verdana" pitchFamily="34" charset="0"/>
              </a:rPr>
              <a:t>can purchase different shares, stocks, bonds and other types of </a:t>
            </a:r>
            <a:r>
              <a:rPr lang="en-US" sz="2000" dirty="0" smtClean="0">
                <a:latin typeface="Verdana" pitchFamily="34" charset="0"/>
                <a:ea typeface="Verdana" pitchFamily="34" charset="0"/>
                <a:cs typeface="Verdana" pitchFamily="34" charset="0"/>
              </a:rPr>
              <a:t>funds</a:t>
            </a:r>
          </a:p>
          <a:p>
            <a:pPr marL="0" indent="0">
              <a:buNone/>
            </a:pPr>
            <a:endParaRPr lang="en-US" sz="2000" dirty="0">
              <a:latin typeface="Verdana" pitchFamily="34" charset="0"/>
              <a:ea typeface="Verdana" pitchFamily="34" charset="0"/>
              <a:cs typeface="Verdana" pitchFamily="34" charset="0"/>
            </a:endParaRPr>
          </a:p>
          <a:p>
            <a:pPr>
              <a:lnSpc>
                <a:spcPct val="150000"/>
              </a:lnSpc>
            </a:pPr>
            <a:r>
              <a:rPr lang="en-US" sz="2000" dirty="0" smtClean="0">
                <a:latin typeface="Verdana" pitchFamily="34" charset="0"/>
                <a:ea typeface="Verdana" pitchFamily="34" charset="0"/>
                <a:cs typeface="Verdana" pitchFamily="34" charset="0"/>
              </a:rPr>
              <a:t>The user clicks on the selling tab</a:t>
            </a:r>
          </a:p>
          <a:p>
            <a:pPr>
              <a:lnSpc>
                <a:spcPct val="150000"/>
              </a:lnSpc>
            </a:pPr>
            <a:r>
              <a:rPr lang="en-US" sz="2000" dirty="0" smtClean="0">
                <a:latin typeface="Verdana" pitchFamily="34" charset="0"/>
                <a:ea typeface="Verdana" pitchFamily="34" charset="0"/>
                <a:cs typeface="Verdana" pitchFamily="34" charset="0"/>
              </a:rPr>
              <a:t>The user can view the funds in his/her portfolio</a:t>
            </a:r>
          </a:p>
          <a:p>
            <a:pPr>
              <a:lnSpc>
                <a:spcPct val="150000"/>
              </a:lnSpc>
            </a:pPr>
            <a:r>
              <a:rPr lang="en-US" sz="2000" dirty="0" smtClean="0">
                <a:latin typeface="Verdana" pitchFamily="34" charset="0"/>
                <a:ea typeface="Verdana" pitchFamily="34" charset="0"/>
                <a:cs typeface="Verdana" pitchFamily="34" charset="0"/>
              </a:rPr>
              <a:t>He can choose one to sell</a:t>
            </a:r>
          </a:p>
          <a:p>
            <a:pPr>
              <a:lnSpc>
                <a:spcPct val="150000"/>
              </a:lnSpc>
            </a:pPr>
            <a:r>
              <a:rPr lang="en-US" sz="2000" dirty="0" smtClean="0">
                <a:latin typeface="Verdana" pitchFamily="34" charset="0"/>
                <a:ea typeface="Verdana" pitchFamily="34" charset="0"/>
                <a:cs typeface="Verdana" pitchFamily="34" charset="0"/>
              </a:rPr>
              <a:t>The user is given option to cancel the current transaction and select a new one</a:t>
            </a:r>
            <a:endParaRPr lang="en-US" sz="2000" dirty="0">
              <a:latin typeface="Verdana" pitchFamily="34" charset="0"/>
              <a:ea typeface="Verdana" pitchFamily="34" charset="0"/>
              <a:cs typeface="Verdana" pitchFamily="34" charset="0"/>
            </a:endParaRPr>
          </a:p>
          <a:p>
            <a:pPr marL="0" indent="0">
              <a:buNone/>
            </a:pP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02484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1784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38883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36140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59662" cy="655638"/>
          </a:xfrm>
        </p:spPr>
        <p:txBody>
          <a:bodyPr/>
          <a:lstStyle/>
          <a:p>
            <a:pPr algn="ctr"/>
            <a:r>
              <a:rPr lang="en-US" b="1" dirty="0">
                <a:latin typeface="Verdana" pitchFamily="34" charset="0"/>
                <a:ea typeface="Verdana" pitchFamily="34" charset="0"/>
                <a:cs typeface="Verdana" pitchFamily="34" charset="0"/>
              </a:rPr>
              <a:t>TRADE EXECUTION</a:t>
            </a:r>
            <a:endParaRPr lang="en-US" dirty="0"/>
          </a:p>
        </p:txBody>
      </p:sp>
      <p:sp>
        <p:nvSpPr>
          <p:cNvPr id="3" name="Content Placeholder 2"/>
          <p:cNvSpPr>
            <a:spLocks noGrp="1"/>
          </p:cNvSpPr>
          <p:nvPr>
            <p:ph idx="1"/>
          </p:nvPr>
        </p:nvSpPr>
        <p:spPr>
          <a:xfrm>
            <a:off x="533400" y="990600"/>
            <a:ext cx="8486775" cy="5257800"/>
          </a:xfrm>
        </p:spPr>
        <p:txBody>
          <a:bodyPr>
            <a:normAutofit/>
          </a:bodyPr>
          <a:lstStyle/>
          <a:p>
            <a:pPr marL="0" indent="0">
              <a:buNone/>
            </a:pPr>
            <a:r>
              <a:rPr lang="en-US" b="1" dirty="0" smtClean="0">
                <a:latin typeface="Verdana" pitchFamily="34" charset="0"/>
                <a:ea typeface="Verdana" pitchFamily="34" charset="0"/>
                <a:cs typeface="Verdana" pitchFamily="34" charset="0"/>
              </a:rPr>
              <a:t>Set Range and Notification</a:t>
            </a:r>
          </a:p>
          <a:p>
            <a:pPr marL="0" indent="0">
              <a:buNone/>
            </a:pPr>
            <a:r>
              <a:rPr lang="en-US" dirty="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Allows the user to be notified when the minimum/maximum market value for a particular fund is </a:t>
            </a:r>
            <a:r>
              <a:rPr lang="en-US" sz="2000" dirty="0" smtClean="0">
                <a:latin typeface="Verdana" pitchFamily="34" charset="0"/>
                <a:ea typeface="Verdana" pitchFamily="34" charset="0"/>
                <a:cs typeface="Verdana" pitchFamily="34" charset="0"/>
              </a:rPr>
              <a:t>reached</a:t>
            </a:r>
            <a:endParaRPr lang="en-US" b="1" dirty="0">
              <a:latin typeface="Verdana" pitchFamily="34" charset="0"/>
              <a:ea typeface="Verdana" pitchFamily="34" charset="0"/>
              <a:cs typeface="Verdana" pitchFamily="34" charset="0"/>
            </a:endParaRPr>
          </a:p>
          <a:p>
            <a:pPr marL="0" indent="0">
              <a:buNone/>
            </a:pPr>
            <a:endParaRPr lang="en-US" sz="2000" b="1"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selects the set range and notification tab</a:t>
            </a:r>
          </a:p>
          <a:p>
            <a:endParaRPr lang="en-US" sz="2000" dirty="0" smtClean="0">
              <a:latin typeface="Verdana" pitchFamily="34" charset="0"/>
              <a:ea typeface="Verdana" pitchFamily="34" charset="0"/>
              <a:cs typeface="Verdana" pitchFamily="34" charset="0"/>
            </a:endParaRPr>
          </a:p>
          <a:p>
            <a:r>
              <a:rPr lang="en-US" sz="2000" dirty="0">
                <a:latin typeface="Verdana" pitchFamily="34" charset="0"/>
                <a:ea typeface="Verdana" pitchFamily="34" charset="0"/>
                <a:cs typeface="Verdana" pitchFamily="34" charset="0"/>
              </a:rPr>
              <a:t>The user selects the category and type of </a:t>
            </a:r>
            <a:r>
              <a:rPr lang="en-US" sz="2000" dirty="0" smtClean="0">
                <a:latin typeface="Verdana" pitchFamily="34" charset="0"/>
                <a:ea typeface="Verdana" pitchFamily="34" charset="0"/>
                <a:cs typeface="Verdana" pitchFamily="34" charset="0"/>
              </a:rPr>
              <a:t>fund</a:t>
            </a:r>
          </a:p>
          <a:p>
            <a:endParaRPr lang="en-US" sz="2000" dirty="0">
              <a:latin typeface="Verdana" pitchFamily="34" charset="0"/>
              <a:ea typeface="Verdana" pitchFamily="34" charset="0"/>
              <a:cs typeface="Verdana" pitchFamily="34" charset="0"/>
            </a:endParaRPr>
          </a:p>
          <a:p>
            <a:r>
              <a:rPr lang="en-US" sz="2000" dirty="0">
                <a:latin typeface="Verdana" pitchFamily="34" charset="0"/>
                <a:ea typeface="Verdana" pitchFamily="34" charset="0"/>
                <a:cs typeface="Verdana" pitchFamily="34" charset="0"/>
              </a:rPr>
              <a:t>A narrowed down list of funds are displayed in a </a:t>
            </a:r>
            <a:r>
              <a:rPr lang="en-US" sz="2000" dirty="0" smtClean="0">
                <a:latin typeface="Verdana" pitchFamily="34" charset="0"/>
                <a:ea typeface="Verdana" pitchFamily="34" charset="0"/>
                <a:cs typeface="Verdana" pitchFamily="34" charset="0"/>
              </a:rPr>
              <a:t>table</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sets the minimum and maximum value and type of notification he/she wishes to receive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12291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99630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86775" cy="731838"/>
          </a:xfrm>
        </p:spPr>
        <p:txBody>
          <a:bodyPr/>
          <a:lstStyle/>
          <a:p>
            <a:pPr algn="ctr"/>
            <a:r>
              <a:rPr lang="en-US" b="1" dirty="0" smtClean="0">
                <a:latin typeface="Verdana" pitchFamily="34" charset="0"/>
                <a:ea typeface="Verdana" pitchFamily="34" charset="0"/>
                <a:cs typeface="Verdana" pitchFamily="34" charset="0"/>
              </a:rPr>
              <a:t>REPORT MANAGEMENT</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381000" y="1219200"/>
            <a:ext cx="8639175" cy="4906963"/>
          </a:xfrm>
        </p:spPr>
        <p:txBody>
          <a:bodyPr>
            <a:normAutofit/>
          </a:bodyPr>
          <a:lstStyle/>
          <a:p>
            <a:pPr marL="0" indent="0">
              <a:buNone/>
            </a:pPr>
            <a:r>
              <a:rPr lang="en-US" b="1" dirty="0" smtClean="0"/>
              <a:t>Generate Statement</a:t>
            </a:r>
          </a:p>
          <a:p>
            <a:pPr marL="0" indent="0">
              <a:buNone/>
            </a:pPr>
            <a:r>
              <a:rPr lang="en-US" b="1" dirty="0"/>
              <a:t>	</a:t>
            </a:r>
            <a:r>
              <a:rPr lang="en-US" sz="2000" dirty="0" smtClean="0"/>
              <a:t>- </a:t>
            </a:r>
            <a:r>
              <a:rPr lang="en-US" sz="2000" dirty="0" smtClean="0">
                <a:latin typeface="Verdana" pitchFamily="34" charset="0"/>
                <a:ea typeface="Verdana" pitchFamily="34" charset="0"/>
                <a:cs typeface="Verdana" pitchFamily="34" charset="0"/>
              </a:rPr>
              <a:t>The user can monthly statements</a:t>
            </a:r>
          </a:p>
          <a:p>
            <a:pPr marL="0" indent="0">
              <a:buNone/>
            </a:pPr>
            <a:endParaRPr lang="en-US" sz="2000" b="1" dirty="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clicks on the Statements tab</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selects the month for which he wishes to view the statement</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is given the option of printing/emailing the statement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99245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4632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731838"/>
          </a:xfrm>
        </p:spPr>
        <p:txBody>
          <a:bodyPr/>
          <a:lstStyle/>
          <a:p>
            <a:pPr algn="ctr"/>
            <a:r>
              <a:rPr lang="en-US" b="1" dirty="0">
                <a:latin typeface="Verdana" pitchFamily="34" charset="0"/>
                <a:ea typeface="Verdana" pitchFamily="34" charset="0"/>
                <a:cs typeface="Verdana" pitchFamily="34" charset="0"/>
              </a:rPr>
              <a:t>REPORT MANAGEMENT</a:t>
            </a:r>
            <a:endParaRPr lang="en-US" dirty="0"/>
          </a:p>
        </p:txBody>
      </p:sp>
      <p:sp>
        <p:nvSpPr>
          <p:cNvPr id="3" name="Content Placeholder 2"/>
          <p:cNvSpPr>
            <a:spLocks noGrp="1"/>
          </p:cNvSpPr>
          <p:nvPr>
            <p:ph idx="1"/>
          </p:nvPr>
        </p:nvSpPr>
        <p:spPr>
          <a:xfrm>
            <a:off x="457200" y="1066800"/>
            <a:ext cx="8562975" cy="5059363"/>
          </a:xfrm>
        </p:spPr>
        <p:txBody>
          <a:bodyPr>
            <a:normAutofit lnSpcReduction="10000"/>
          </a:bodyPr>
          <a:lstStyle/>
          <a:p>
            <a:pPr marL="0" indent="0">
              <a:buNone/>
            </a:pPr>
            <a:r>
              <a:rPr lang="en-US" b="1" dirty="0" smtClean="0">
                <a:latin typeface="Verdana" pitchFamily="34" charset="0"/>
                <a:ea typeface="Verdana" pitchFamily="34" charset="0"/>
                <a:cs typeface="Verdana" pitchFamily="34" charset="0"/>
              </a:rPr>
              <a:t>Forms</a:t>
            </a:r>
          </a:p>
          <a:p>
            <a:pPr marL="0" lvl="1" indent="0">
              <a:buNone/>
            </a:pPr>
            <a:r>
              <a:rPr lang="en-US" sz="2000" b="1" dirty="0">
                <a:latin typeface="Verdana" pitchFamily="34" charset="0"/>
                <a:ea typeface="Verdana" pitchFamily="34" charset="0"/>
                <a:cs typeface="Verdana" pitchFamily="34" charset="0"/>
              </a:rPr>
              <a:t> </a:t>
            </a:r>
            <a:r>
              <a:rPr lang="en-US" sz="2000" b="1"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 View different types of forms such as tax forms, </a:t>
            </a:r>
            <a:r>
              <a:rPr lang="en-US" sz="2000" dirty="0" smtClean="0">
                <a:latin typeface="Verdana" pitchFamily="34" charset="0"/>
                <a:ea typeface="Verdana" pitchFamily="34" charset="0"/>
                <a:cs typeface="Verdana" pitchFamily="34" charset="0"/>
              </a:rPr>
              <a:t>print the forms</a:t>
            </a:r>
          </a:p>
          <a:p>
            <a:pPr marL="0" lvl="1" indent="0">
              <a:buNone/>
            </a:pPr>
            <a:endParaRPr lang="en-US" sz="2000" dirty="0">
              <a:latin typeface="Verdana" pitchFamily="34" charset="0"/>
              <a:ea typeface="Verdana" pitchFamily="34" charset="0"/>
              <a:cs typeface="Verdana" pitchFamily="34" charset="0"/>
            </a:endParaRPr>
          </a:p>
          <a:p>
            <a:pPr marL="342900" lvl="1" indent="-342900"/>
            <a:r>
              <a:rPr lang="en-US" sz="2000" dirty="0" smtClean="0">
                <a:latin typeface="Verdana" pitchFamily="34" charset="0"/>
                <a:ea typeface="Verdana" pitchFamily="34" charset="0"/>
                <a:cs typeface="Verdana" pitchFamily="34" charset="0"/>
              </a:rPr>
              <a:t>The user selects on the forms tab</a:t>
            </a:r>
          </a:p>
          <a:p>
            <a:pPr marL="342900" lvl="1" indent="-342900"/>
            <a:endParaRPr lang="en-US" sz="2000" dirty="0" smtClean="0">
              <a:latin typeface="Verdana" pitchFamily="34" charset="0"/>
              <a:ea typeface="Verdana" pitchFamily="34" charset="0"/>
              <a:cs typeface="Verdana" pitchFamily="34" charset="0"/>
            </a:endParaRPr>
          </a:p>
          <a:p>
            <a:pPr marL="342900" lvl="1" indent="-342900"/>
            <a:r>
              <a:rPr lang="en-US" sz="2000" dirty="0" smtClean="0">
                <a:latin typeface="Verdana" pitchFamily="34" charset="0"/>
                <a:ea typeface="Verdana" pitchFamily="34" charset="0"/>
                <a:cs typeface="Verdana" pitchFamily="34" charset="0"/>
              </a:rPr>
              <a:t>The user selects the form which he/she wishes to view</a:t>
            </a:r>
          </a:p>
          <a:p>
            <a:pPr marL="342900" lvl="1" indent="-342900"/>
            <a:endParaRPr lang="en-US" sz="2000" dirty="0" smtClean="0">
              <a:latin typeface="Verdana" pitchFamily="34" charset="0"/>
              <a:ea typeface="Verdana" pitchFamily="34" charset="0"/>
              <a:cs typeface="Verdana" pitchFamily="34" charset="0"/>
            </a:endParaRPr>
          </a:p>
          <a:p>
            <a:pPr marL="342900" lvl="1" indent="-342900"/>
            <a:r>
              <a:rPr lang="en-US" sz="2000" dirty="0" smtClean="0">
                <a:latin typeface="Verdana" pitchFamily="34" charset="0"/>
                <a:ea typeface="Verdana" pitchFamily="34" charset="0"/>
                <a:cs typeface="Verdana" pitchFamily="34" charset="0"/>
              </a:rPr>
              <a:t>The user is given the option of printing the form</a:t>
            </a:r>
          </a:p>
          <a:p>
            <a:pPr marL="342900" lvl="1" indent="-342900"/>
            <a:endParaRPr lang="en-US" sz="2000" dirty="0" smtClean="0">
              <a:latin typeface="Verdana" pitchFamily="34" charset="0"/>
              <a:ea typeface="Verdana" pitchFamily="34" charset="0"/>
              <a:cs typeface="Verdana" pitchFamily="34" charset="0"/>
            </a:endParaRPr>
          </a:p>
          <a:p>
            <a:pPr marL="342900" lvl="1" indent="-342900"/>
            <a:r>
              <a:rPr lang="en-US" sz="2000" dirty="0" smtClean="0">
                <a:latin typeface="Verdana" pitchFamily="34" charset="0"/>
                <a:ea typeface="Verdana" pitchFamily="34" charset="0"/>
                <a:cs typeface="Verdana" pitchFamily="34" charset="0"/>
              </a:rPr>
              <a:t>The user is provided with a link to the web page containing more information about the form</a:t>
            </a:r>
            <a:endParaRPr lang="en-US" sz="2000" dirty="0">
              <a:latin typeface="Verdana" pitchFamily="34" charset="0"/>
              <a:ea typeface="Verdana" pitchFamily="34" charset="0"/>
              <a:cs typeface="Verdana" pitchFamily="34" charset="0"/>
            </a:endParaRPr>
          </a:p>
          <a:p>
            <a:pPr marL="0" indent="0">
              <a:buNone/>
            </a:pPr>
            <a:endParaRPr lang="en-US" sz="2000" b="1" dirty="0" smtClean="0">
              <a:latin typeface="Verdana" pitchFamily="34" charset="0"/>
              <a:ea typeface="Verdana" pitchFamily="34" charset="0"/>
              <a:cs typeface="Verdana" pitchFamily="34" charset="0"/>
            </a:endParaRPr>
          </a:p>
          <a:p>
            <a:pPr marL="457200" lvl="1" indent="0">
              <a:buNone/>
            </a:pPr>
            <a:r>
              <a:rPr lang="en-US" sz="2000" b="1" dirty="0">
                <a:latin typeface="Verdana" pitchFamily="34" charset="0"/>
                <a:ea typeface="Verdana" pitchFamily="34" charset="0"/>
                <a:cs typeface="Verdana" pitchFamily="34" charset="0"/>
              </a:rPr>
              <a:t> </a:t>
            </a:r>
            <a:r>
              <a:rPr lang="en-US" sz="2000" b="1" dirty="0" smtClean="0">
                <a:latin typeface="Verdana" pitchFamily="34" charset="0"/>
                <a:ea typeface="Verdana" pitchFamily="34" charset="0"/>
                <a:cs typeface="Verdana" pitchFamily="34" charset="0"/>
              </a:rPr>
              <a:t>    </a:t>
            </a:r>
            <a:endParaRPr lang="en-US" sz="20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42605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62975" cy="884238"/>
          </a:xfrm>
        </p:spPr>
        <p:txBody>
          <a:bodyPr>
            <a:normAutofit/>
          </a:bodyPr>
          <a:lstStyle/>
          <a:p>
            <a:r>
              <a:rPr lang="en-US" b="1" dirty="0" smtClean="0">
                <a:latin typeface="Verdana" pitchFamily="34" charset="0"/>
                <a:ea typeface="Verdana" pitchFamily="34" charset="0"/>
                <a:cs typeface="Verdana" pitchFamily="34" charset="0"/>
              </a:rPr>
              <a:t>DRAWBACKS OF EXISTING SYSTEMS</a:t>
            </a:r>
            <a:endParaRPr lang="en-US" b="1" dirty="0">
              <a:latin typeface="Verdana" pitchFamily="34" charset="0"/>
              <a:ea typeface="Verdana" pitchFamily="34" charset="0"/>
              <a:cs typeface="Verdana" pitchFamily="34" charset="0"/>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8600" y="1219200"/>
            <a:ext cx="8305800" cy="5029200"/>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219200" y="1143000"/>
            <a:ext cx="6288087" cy="54102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2105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846906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40662" cy="655638"/>
          </a:xfrm>
        </p:spPr>
        <p:txBody>
          <a:bodyPr/>
          <a:lstStyle/>
          <a:p>
            <a:pPr algn="ctr"/>
            <a:r>
              <a:rPr lang="en-US" b="1" dirty="0" smtClean="0">
                <a:latin typeface="Verdana" pitchFamily="34" charset="0"/>
                <a:ea typeface="Verdana" pitchFamily="34" charset="0"/>
                <a:cs typeface="Verdana" pitchFamily="34" charset="0"/>
              </a:rPr>
              <a:t>GRAPHS</a:t>
            </a:r>
            <a:endParaRPr lang="en-US" b="1" dirty="0">
              <a:latin typeface="Verdana" pitchFamily="34" charset="0"/>
              <a:ea typeface="Verdana" pitchFamily="34" charset="0"/>
              <a:cs typeface="Verdana" pitchFamily="34" charset="0"/>
            </a:endParaRPr>
          </a:p>
        </p:txBody>
      </p:sp>
      <p:sp>
        <p:nvSpPr>
          <p:cNvPr id="5" name="Content Placeholder 4"/>
          <p:cNvSpPr>
            <a:spLocks noGrp="1"/>
          </p:cNvSpPr>
          <p:nvPr>
            <p:ph idx="1"/>
          </p:nvPr>
        </p:nvSpPr>
        <p:spPr>
          <a:xfrm>
            <a:off x="457200" y="1219200"/>
            <a:ext cx="8562975" cy="4906963"/>
          </a:xfrm>
        </p:spPr>
        <p:txBody>
          <a:bodyPr/>
          <a:lstStyle/>
          <a:p>
            <a:pPr marL="0" indent="0">
              <a:buNone/>
            </a:pPr>
            <a:r>
              <a:rPr lang="en-US" b="1" dirty="0" smtClean="0">
                <a:latin typeface="Verdana" pitchFamily="34" charset="0"/>
                <a:ea typeface="Verdana" pitchFamily="34" charset="0"/>
                <a:cs typeface="Verdana" pitchFamily="34" charset="0"/>
              </a:rPr>
              <a:t>Display graphs</a:t>
            </a:r>
          </a:p>
          <a:p>
            <a:pPr marL="0" indent="0">
              <a:buNone/>
            </a:pPr>
            <a:r>
              <a:rPr lang="en-US" b="1" dirty="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 The prices of various funds over time is presented graphically to the user</a:t>
            </a:r>
          </a:p>
          <a:p>
            <a:pPr marL="0" indent="0">
              <a:buNone/>
            </a:pPr>
            <a:endParaRPr lang="en-US" sz="2000" b="1" dirty="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clicks on the graph tab</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selects the category and type of fund</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A graph is displayed</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The user can change the type of graph he/she wishes to view</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52422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156845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86775" cy="655638"/>
          </a:xfrm>
        </p:spPr>
        <p:txBody>
          <a:bodyPr/>
          <a:lstStyle/>
          <a:p>
            <a:pPr algn="ctr"/>
            <a:r>
              <a:rPr lang="en-US" b="1" dirty="0" smtClean="0">
                <a:latin typeface="Verdana" pitchFamily="34" charset="0"/>
                <a:ea typeface="Verdana" pitchFamily="34" charset="0"/>
                <a:cs typeface="Verdana" pitchFamily="34" charset="0"/>
              </a:rPr>
              <a:t>WATCHLIST</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381000" y="1143000"/>
            <a:ext cx="8639175" cy="5105400"/>
          </a:xfrm>
        </p:spPr>
        <p:txBody>
          <a:bodyPr/>
          <a:lstStyle/>
          <a:p>
            <a:pPr marL="0" indent="0">
              <a:buNone/>
            </a:pPr>
            <a:r>
              <a:rPr lang="en-US" b="1" dirty="0" smtClean="0">
                <a:latin typeface="Verdana" pitchFamily="34" charset="0"/>
                <a:ea typeface="Verdana" pitchFamily="34" charset="0"/>
                <a:cs typeface="Verdana" pitchFamily="34" charset="0"/>
              </a:rPr>
              <a:t>Watch list</a:t>
            </a:r>
          </a:p>
          <a:p>
            <a:pPr marL="0" lvl="1" indent="0">
              <a:buNone/>
            </a:pPr>
            <a:r>
              <a:rPr lang="en-US" sz="2000" dirty="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 The </a:t>
            </a:r>
            <a:r>
              <a:rPr lang="en-US" sz="2000" dirty="0">
                <a:latin typeface="Verdana" pitchFamily="34" charset="0"/>
                <a:ea typeface="Verdana" pitchFamily="34" charset="0"/>
                <a:cs typeface="Verdana" pitchFamily="34" charset="0"/>
              </a:rPr>
              <a:t>user can add/remove a fund from watch list. If a fund is added to </a:t>
            </a:r>
            <a:r>
              <a:rPr lang="en-US" sz="2000" dirty="0" smtClean="0">
                <a:latin typeface="Verdana" pitchFamily="34" charset="0"/>
                <a:ea typeface="Verdana" pitchFamily="34" charset="0"/>
                <a:cs typeface="Verdana" pitchFamily="34" charset="0"/>
              </a:rPr>
              <a:t>watch list, </a:t>
            </a:r>
            <a:r>
              <a:rPr lang="en-US" sz="2000" dirty="0">
                <a:latin typeface="Verdana" pitchFamily="34" charset="0"/>
                <a:ea typeface="Verdana" pitchFamily="34" charset="0"/>
                <a:cs typeface="Verdana" pitchFamily="34" charset="0"/>
              </a:rPr>
              <a:t>period updates about the fund are presented to the user</a:t>
            </a:r>
          </a:p>
          <a:p>
            <a:pPr marL="0" indent="0">
              <a:buNone/>
            </a:pPr>
            <a:endParaRPr lang="en-US" sz="2000" dirty="0" smtClean="0">
              <a:latin typeface="Verdana" pitchFamily="34" charset="0"/>
              <a:ea typeface="Verdana" pitchFamily="34" charset="0"/>
              <a:cs typeface="Verdana" pitchFamily="34" charset="0"/>
            </a:endParaRPr>
          </a:p>
          <a:p>
            <a:r>
              <a:rPr lang="en-US" sz="1800" dirty="0" smtClean="0">
                <a:latin typeface="Verdana" pitchFamily="34" charset="0"/>
                <a:ea typeface="Verdana" pitchFamily="34" charset="0"/>
                <a:cs typeface="Verdana" pitchFamily="34" charset="0"/>
              </a:rPr>
              <a:t>The user clicks on the watch list tab</a:t>
            </a:r>
          </a:p>
          <a:p>
            <a:endParaRPr lang="en-US" sz="1800" dirty="0" smtClean="0">
              <a:latin typeface="Verdana" pitchFamily="34" charset="0"/>
              <a:ea typeface="Verdana" pitchFamily="34" charset="0"/>
              <a:cs typeface="Verdana" pitchFamily="34" charset="0"/>
            </a:endParaRPr>
          </a:p>
          <a:p>
            <a:r>
              <a:rPr lang="en-US" sz="1800" dirty="0" smtClean="0">
                <a:latin typeface="Verdana" pitchFamily="34" charset="0"/>
                <a:ea typeface="Verdana" pitchFamily="34" charset="0"/>
                <a:cs typeface="Verdana" pitchFamily="34" charset="0"/>
              </a:rPr>
              <a:t>The user selects the category and type of the fund which he/she wishes to add in watch list</a:t>
            </a:r>
          </a:p>
          <a:p>
            <a:endParaRPr lang="en-US" sz="1800" dirty="0" smtClean="0">
              <a:latin typeface="Verdana" pitchFamily="34" charset="0"/>
              <a:ea typeface="Verdana" pitchFamily="34" charset="0"/>
              <a:cs typeface="Verdana" pitchFamily="34" charset="0"/>
            </a:endParaRPr>
          </a:p>
          <a:p>
            <a:r>
              <a:rPr lang="en-US" sz="1800" dirty="0" smtClean="0">
                <a:latin typeface="Verdana" pitchFamily="34" charset="0"/>
                <a:ea typeface="Verdana" pitchFamily="34" charset="0"/>
                <a:cs typeface="Verdana" pitchFamily="34" charset="0"/>
              </a:rPr>
              <a:t>The user selects on a particular entry to add it to watch list</a:t>
            </a:r>
          </a:p>
          <a:p>
            <a:endParaRPr lang="en-US" sz="1800" dirty="0" smtClean="0">
              <a:latin typeface="Verdana" pitchFamily="34" charset="0"/>
              <a:ea typeface="Verdana" pitchFamily="34" charset="0"/>
              <a:cs typeface="Verdana" pitchFamily="34" charset="0"/>
            </a:endParaRPr>
          </a:p>
          <a:p>
            <a:r>
              <a:rPr lang="en-US" sz="1800" dirty="0" smtClean="0">
                <a:latin typeface="Verdana" pitchFamily="34" charset="0"/>
                <a:ea typeface="Verdana" pitchFamily="34" charset="0"/>
                <a:cs typeface="Verdana" pitchFamily="34" charset="0"/>
              </a:rPr>
              <a:t>The user is presented with a table of funds which are already in the watch list</a:t>
            </a:r>
          </a:p>
          <a:p>
            <a:endParaRPr lang="en-US" sz="1800" dirty="0" smtClean="0">
              <a:latin typeface="Verdana" pitchFamily="34" charset="0"/>
              <a:ea typeface="Verdana" pitchFamily="34" charset="0"/>
              <a:cs typeface="Verdana" pitchFamily="34" charset="0"/>
            </a:endParaRPr>
          </a:p>
          <a:p>
            <a:r>
              <a:rPr lang="en-US" sz="1800" dirty="0" smtClean="0">
                <a:latin typeface="Verdana" pitchFamily="34" charset="0"/>
                <a:ea typeface="Verdana" pitchFamily="34" charset="0"/>
                <a:cs typeface="Verdana" pitchFamily="34" charset="0"/>
              </a:rPr>
              <a:t>The user is given the option to remove any fund from this list</a:t>
            </a:r>
          </a:p>
          <a:p>
            <a:endParaRPr lang="en-US" sz="2000" dirty="0" smtClean="0">
              <a:latin typeface="Verdana" pitchFamily="34" charset="0"/>
              <a:ea typeface="Verdana" pitchFamily="34" charset="0"/>
              <a:cs typeface="Verdana" pitchFamily="34" charset="0"/>
            </a:endParaRPr>
          </a:p>
          <a:p>
            <a:pPr marL="457200" lvl="1" indent="0">
              <a:buNone/>
            </a:pP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11632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724044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97783537"/>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316662" cy="1143000"/>
          </a:xfrm>
        </p:spPr>
        <p:txBody>
          <a:bodyPr/>
          <a:lstStyle/>
          <a:p>
            <a:pPr algn="ctr"/>
            <a:r>
              <a:rPr lang="en-US" b="1" dirty="0" smtClean="0">
                <a:latin typeface="Verdana" pitchFamily="34" charset="0"/>
                <a:ea typeface="Verdana" pitchFamily="34" charset="0"/>
                <a:cs typeface="Verdana" pitchFamily="34" charset="0"/>
              </a:rPr>
              <a:t>QUESTIONS</a:t>
            </a:r>
            <a:endParaRPr lang="en-US" b="1" dirty="0">
              <a:latin typeface="Verdana" pitchFamily="34" charset="0"/>
              <a:ea typeface="Verdana" pitchFamily="34" charset="0"/>
              <a:cs typeface="Verdana"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429794" y="2482056"/>
            <a:ext cx="1752600" cy="260985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05290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15375" cy="1143000"/>
          </a:xfrm>
        </p:spPr>
        <p:txBody>
          <a:bodyPr/>
          <a:lstStyle/>
          <a:p>
            <a:pPr algn="ctr"/>
            <a:r>
              <a:rPr lang="en-US" b="1" dirty="0" smtClean="0">
                <a:latin typeface="Verdana" pitchFamily="34" charset="0"/>
                <a:ea typeface="Verdana" pitchFamily="34" charset="0"/>
                <a:cs typeface="Verdana" pitchFamily="34" charset="0"/>
              </a:rPr>
              <a:t>PROJECT SCOPE</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581025" y="1371600"/>
            <a:ext cx="8562975" cy="4906963"/>
          </a:xfrm>
        </p:spPr>
        <p:txBody>
          <a:bodyPr/>
          <a:lstStyle/>
          <a:p>
            <a:pPr>
              <a:lnSpc>
                <a:spcPct val="150000"/>
              </a:lnSpc>
            </a:pPr>
            <a:r>
              <a:rPr lang="en-US" dirty="0" smtClean="0">
                <a:latin typeface="Verdana" pitchFamily="34" charset="0"/>
                <a:ea typeface="Verdana" pitchFamily="34" charset="0"/>
                <a:cs typeface="Verdana" pitchFamily="34" charset="0"/>
              </a:rPr>
              <a:t>Improved usability of the software.</a:t>
            </a:r>
          </a:p>
          <a:p>
            <a:pPr>
              <a:lnSpc>
                <a:spcPct val="150000"/>
              </a:lnSpc>
            </a:pPr>
            <a:r>
              <a:rPr lang="en-US" dirty="0" smtClean="0">
                <a:latin typeface="Verdana" pitchFamily="34" charset="0"/>
                <a:ea typeface="Verdana" pitchFamily="34" charset="0"/>
                <a:cs typeface="Verdana" pitchFamily="34" charset="0"/>
              </a:rPr>
              <a:t>24/7 online customer support </a:t>
            </a:r>
          </a:p>
          <a:p>
            <a:pPr>
              <a:lnSpc>
                <a:spcPct val="150000"/>
              </a:lnSpc>
            </a:pPr>
            <a:r>
              <a:rPr lang="en-US" dirty="0" smtClean="0">
                <a:latin typeface="Verdana" pitchFamily="34" charset="0"/>
                <a:ea typeface="Verdana" pitchFamily="34" charset="0"/>
                <a:cs typeface="Verdana" pitchFamily="34" charset="0"/>
              </a:rPr>
              <a:t>Real Time Market Updates</a:t>
            </a:r>
          </a:p>
          <a:p>
            <a:pPr>
              <a:lnSpc>
                <a:spcPct val="150000"/>
              </a:lnSpc>
            </a:pPr>
            <a:r>
              <a:rPr lang="en-US" dirty="0" smtClean="0">
                <a:latin typeface="Verdana" pitchFamily="34" charset="0"/>
                <a:ea typeface="Verdana" pitchFamily="34" charset="0"/>
                <a:cs typeface="Verdana" pitchFamily="34" charset="0"/>
              </a:rPr>
              <a:t>Ability to manage investments in multiple countries</a:t>
            </a:r>
          </a:p>
          <a:p>
            <a:pPr>
              <a:lnSpc>
                <a:spcPct val="150000"/>
              </a:lnSpc>
            </a:pPr>
            <a:r>
              <a:rPr lang="en-US" dirty="0" smtClean="0">
                <a:latin typeface="Verdana" pitchFamily="34" charset="0"/>
                <a:ea typeface="Verdana" pitchFamily="34" charset="0"/>
                <a:cs typeface="Verdana" pitchFamily="34" charset="0"/>
              </a:rPr>
              <a:t>Email and text notifications</a:t>
            </a:r>
          </a:p>
          <a:p>
            <a:pPr>
              <a:lnSpc>
                <a:spcPct val="150000"/>
              </a:lnSpc>
            </a:pPr>
            <a:r>
              <a:rPr lang="en-US" dirty="0" smtClean="0">
                <a:latin typeface="Verdana" pitchFamily="34" charset="0"/>
                <a:ea typeface="Verdana" pitchFamily="34" charset="0"/>
                <a:cs typeface="Verdana" pitchFamily="34" charset="0"/>
              </a:rPr>
              <a:t>Data presentation in the form of graph &amp; charts</a:t>
            </a:r>
          </a:p>
          <a:p>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19938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715375" cy="1143000"/>
          </a:xfrm>
        </p:spPr>
        <p:txBody>
          <a:bodyPr/>
          <a:lstStyle/>
          <a:p>
            <a:pPr algn="ctr"/>
            <a:r>
              <a:rPr lang="en-US" b="1" dirty="0" smtClean="0">
                <a:latin typeface="Verdana" pitchFamily="34" charset="0"/>
                <a:ea typeface="Verdana" pitchFamily="34" charset="0"/>
                <a:cs typeface="Verdana" pitchFamily="34" charset="0"/>
              </a:rPr>
              <a:t>PERSONA</a:t>
            </a:r>
            <a:endParaRPr lang="en-US" b="1" dirty="0">
              <a:latin typeface="Verdana" pitchFamily="34" charset="0"/>
              <a:ea typeface="Verdana" pitchFamily="34" charset="0"/>
              <a:cs typeface="Verdana"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741442921"/>
              </p:ext>
            </p:extLst>
          </p:nvPr>
        </p:nvGraphicFramePr>
        <p:xfrm>
          <a:off x="533400" y="1295400"/>
          <a:ext cx="8077200" cy="5130339"/>
        </p:xfrm>
        <a:graphic>
          <a:graphicData uri="http://schemas.openxmlformats.org/drawingml/2006/table">
            <a:tbl>
              <a:tblPr/>
              <a:tblGrid>
                <a:gridCol w="1956773"/>
                <a:gridCol w="6120427"/>
              </a:tblGrid>
              <a:tr h="572045">
                <a:tc>
                  <a:txBody>
                    <a:bodyPr/>
                    <a:lstStyle/>
                    <a:p>
                      <a:r>
                        <a:rPr lang="en-US" b="1" dirty="0" smtClean="0">
                          <a:solidFill>
                            <a:schemeClr val="tx1"/>
                          </a:solidFill>
                          <a:latin typeface="Verdana" pitchFamily="34" charset="0"/>
                          <a:ea typeface="Verdana" pitchFamily="34" charset="0"/>
                          <a:cs typeface="Verdana" pitchFamily="34" charset="0"/>
                        </a:rPr>
                        <a:t>Name</a:t>
                      </a:r>
                      <a:endParaRPr lang="en-US" b="1" dirty="0">
                        <a:solidFill>
                          <a:schemeClr val="tx1"/>
                        </a:solidFill>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c>
                  <a:txBody>
                    <a:bodyPr/>
                    <a:lstStyle/>
                    <a:p>
                      <a:r>
                        <a:rPr lang="en-US" sz="1800" dirty="0" smtClean="0">
                          <a:latin typeface="Verdana" pitchFamily="34" charset="0"/>
                          <a:ea typeface="Verdana" pitchFamily="34" charset="0"/>
                          <a:cs typeface="Verdana" pitchFamily="34" charset="0"/>
                        </a:rPr>
                        <a:t>TS Parameshwaran</a:t>
                      </a:r>
                      <a:endParaRPr lang="en-US" dirty="0">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r>
              <a:tr h="1291617">
                <a:tc>
                  <a:txBody>
                    <a:bodyPr/>
                    <a:lstStyle/>
                    <a:p>
                      <a:r>
                        <a:rPr lang="en-US" b="1" dirty="0" smtClean="0">
                          <a:latin typeface="Verdana" pitchFamily="34" charset="0"/>
                          <a:ea typeface="Verdana" pitchFamily="34" charset="0"/>
                          <a:cs typeface="Verdana" pitchFamily="34" charset="0"/>
                        </a:rPr>
                        <a:t>Background</a:t>
                      </a:r>
                      <a:endParaRPr lang="en-US" b="1" dirty="0">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c>
                  <a:txBody>
                    <a:bodyPr/>
                    <a:lstStyle/>
                    <a:p>
                      <a:pPr algn="just"/>
                      <a:r>
                        <a:rPr lang="en-US" sz="1800" dirty="0" smtClean="0">
                          <a:latin typeface="Verdana" pitchFamily="34" charset="0"/>
                          <a:ea typeface="Verdana" pitchFamily="34" charset="0"/>
                          <a:cs typeface="Verdana" pitchFamily="34" charset="0"/>
                        </a:rPr>
                        <a:t>Parameshwaran is based in Dubai and has few dollar based investments. He also invests in India and Dubai market.  He tracks various investments in Indian Rupees, UAE Dirhams and US Dollars</a:t>
                      </a:r>
                      <a:endParaRPr lang="en-US" dirty="0" smtClean="0">
                        <a:latin typeface="Verdana" pitchFamily="34" charset="0"/>
                        <a:ea typeface="Verdana" pitchFamily="34" charset="0"/>
                        <a:cs typeface="Verdana" pitchFamily="34" charset="0"/>
                      </a:endParaRPr>
                    </a:p>
                    <a:p>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r>
              <a:tr h="3266677">
                <a:tc>
                  <a:txBody>
                    <a:bodyPr/>
                    <a:lstStyle/>
                    <a:p>
                      <a:r>
                        <a:rPr lang="en-US" b="1" dirty="0" smtClean="0">
                          <a:latin typeface="Verdana" pitchFamily="34" charset="0"/>
                          <a:ea typeface="Verdana" pitchFamily="34" charset="0"/>
                          <a:cs typeface="Verdana" pitchFamily="34" charset="0"/>
                        </a:rPr>
                        <a:t>Needs</a:t>
                      </a:r>
                      <a:endParaRPr lang="en-US" b="1" dirty="0">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c>
                  <a:txBody>
                    <a:bodyPr/>
                    <a:lstStyle/>
                    <a:p>
                      <a:pPr marL="285750" indent="-285750">
                        <a:buFont typeface="Arial" pitchFamily="34" charset="0"/>
                        <a:buChar char="•"/>
                      </a:pPr>
                      <a:r>
                        <a:rPr lang="en-US" sz="1800" dirty="0" smtClean="0">
                          <a:latin typeface="Verdana" pitchFamily="34" charset="0"/>
                          <a:ea typeface="Verdana" pitchFamily="34" charset="0"/>
                          <a:cs typeface="Verdana" pitchFamily="34" charset="0"/>
                        </a:rPr>
                        <a:t>He is looking for software that can help him track his credit card, debit card and loans too</a:t>
                      </a:r>
                    </a:p>
                    <a:p>
                      <a:pPr marL="0" indent="0">
                        <a:buFont typeface="Arial" pitchFamily="34" charset="0"/>
                        <a:buNone/>
                      </a:pPr>
                      <a:endParaRPr lang="en-US" sz="1800" dirty="0" smtClean="0">
                        <a:latin typeface="Verdana" pitchFamily="34" charset="0"/>
                        <a:ea typeface="Verdana" pitchFamily="34" charset="0"/>
                        <a:cs typeface="Verdana" pitchFamily="34" charset="0"/>
                      </a:endParaRPr>
                    </a:p>
                    <a:p>
                      <a:pPr marL="285750" indent="-285750">
                        <a:buFont typeface="Arial" pitchFamily="34" charset="0"/>
                        <a:buChar char="•"/>
                      </a:pPr>
                      <a:r>
                        <a:rPr lang="en-US" sz="1800" dirty="0" smtClean="0">
                          <a:latin typeface="Verdana" pitchFamily="34" charset="0"/>
                          <a:ea typeface="Verdana" pitchFamily="34" charset="0"/>
                          <a:cs typeface="Verdana" pitchFamily="34" charset="0"/>
                        </a:rPr>
                        <a:t>He requires software system that has ability to provide fast support at any given time and also can help in resolving any financial detail related requests</a:t>
                      </a:r>
                    </a:p>
                    <a:p>
                      <a:pPr marL="285750" indent="-285750">
                        <a:buFont typeface="Arial" pitchFamily="34" charset="0"/>
                        <a:buChar char="•"/>
                      </a:pPr>
                      <a:endParaRPr lang="en-US" sz="1800" dirty="0" smtClean="0">
                        <a:latin typeface="Verdana" pitchFamily="34" charset="0"/>
                        <a:ea typeface="Verdana" pitchFamily="34" charset="0"/>
                        <a:cs typeface="Verdana" pitchFamily="34" charset="0"/>
                      </a:endParaRPr>
                    </a:p>
                    <a:p>
                      <a:pPr marL="285750" indent="-285750">
                        <a:buFont typeface="Arial" pitchFamily="34" charset="0"/>
                        <a:buChar char="•"/>
                      </a:pPr>
                      <a:r>
                        <a:rPr lang="en-US" sz="1800" dirty="0" smtClean="0">
                          <a:latin typeface="Verdana" pitchFamily="34" charset="0"/>
                          <a:ea typeface="Verdana" pitchFamily="34" charset="0"/>
                          <a:cs typeface="Verdana" pitchFamily="34" charset="0"/>
                        </a:rPr>
                        <a:t>He also needs a ticker in the software that provides </a:t>
                      </a:r>
                      <a:r>
                        <a:rPr lang="en-US" sz="1800" b="1" dirty="0" smtClean="0">
                          <a:latin typeface="Verdana" pitchFamily="34" charset="0"/>
                          <a:ea typeface="Verdana" pitchFamily="34" charset="0"/>
                          <a:cs typeface="Verdana" pitchFamily="34" charset="0"/>
                        </a:rPr>
                        <a:t>real-time</a:t>
                      </a:r>
                      <a:r>
                        <a:rPr lang="en-US" sz="1800" dirty="0" smtClean="0">
                          <a:latin typeface="Verdana" pitchFamily="34" charset="0"/>
                          <a:ea typeface="Verdana" pitchFamily="34" charset="0"/>
                          <a:cs typeface="Verdana" pitchFamily="34" charset="0"/>
                        </a:rPr>
                        <a:t> value of all shares pertaining to the market.</a:t>
                      </a:r>
                      <a:endParaRPr lang="en-US" dirty="0">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553200" y="69273"/>
            <a:ext cx="2057400" cy="12192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44762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334375" cy="838200"/>
          </a:xfrm>
        </p:spPr>
        <p:txBody>
          <a:bodyPr/>
          <a:lstStyle/>
          <a:p>
            <a:pPr algn="ctr"/>
            <a:r>
              <a:rPr lang="en-US" b="1" dirty="0" smtClean="0">
                <a:latin typeface="Verdana" pitchFamily="34" charset="0"/>
                <a:ea typeface="Verdana" pitchFamily="34" charset="0"/>
                <a:cs typeface="Verdana" pitchFamily="34" charset="0"/>
              </a:rPr>
              <a:t>PERSONA</a:t>
            </a:r>
            <a:endParaRPr lang="en-US" b="1" dirty="0">
              <a:latin typeface="Verdana" pitchFamily="34" charset="0"/>
              <a:ea typeface="Verdana" pitchFamily="34" charset="0"/>
              <a:cs typeface="Verdana"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692900" y="76200"/>
            <a:ext cx="2133600" cy="1143000"/>
          </a:xfrm>
          <a:prstGeom prst="rect">
            <a:avLst/>
          </a:prstGeom>
        </p:spPr>
      </p:pic>
      <p:sp>
        <p:nvSpPr>
          <p:cNvPr id="4" name="Content Placeholder 3"/>
          <p:cNvSpPr>
            <a:spLocks noGrp="1"/>
          </p:cNvSpPr>
          <p:nvPr>
            <p:ph idx="1"/>
          </p:nvPr>
        </p:nvSpPr>
        <p:spPr/>
        <p:txBody>
          <a:bodyPr/>
          <a:lstStyle/>
          <a:p>
            <a:endParaRPr lang="en-US" dirty="0">
              <a:latin typeface="Verdana" pitchFamily="34" charset="0"/>
              <a:ea typeface="Verdana" pitchFamily="34" charset="0"/>
              <a:cs typeface="Verdana" pitchFamily="34" charset="0"/>
            </a:endParaRPr>
          </a:p>
        </p:txBody>
      </p:sp>
      <p:graphicFrame>
        <p:nvGraphicFramePr>
          <p:cNvPr id="12" name="Content Placeholder 3"/>
          <p:cNvGraphicFramePr>
            <a:graphicFrameLocks/>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4177561521"/>
              </p:ext>
            </p:extLst>
          </p:nvPr>
        </p:nvGraphicFramePr>
        <p:xfrm>
          <a:off x="533400" y="1219200"/>
          <a:ext cx="8293100" cy="5581161"/>
        </p:xfrm>
        <a:graphic>
          <a:graphicData uri="http://schemas.openxmlformats.org/drawingml/2006/table">
            <a:tbl>
              <a:tblPr/>
              <a:tblGrid>
                <a:gridCol w="2009077"/>
                <a:gridCol w="6284023"/>
              </a:tblGrid>
              <a:tr h="572045">
                <a:tc>
                  <a:txBody>
                    <a:bodyPr/>
                    <a:lstStyle/>
                    <a:p>
                      <a:r>
                        <a:rPr lang="en-US" b="1" dirty="0" smtClean="0">
                          <a:solidFill>
                            <a:schemeClr val="tx1"/>
                          </a:solidFill>
                          <a:latin typeface="Verdana" pitchFamily="34" charset="0"/>
                          <a:ea typeface="Verdana" pitchFamily="34" charset="0"/>
                          <a:cs typeface="Verdana" pitchFamily="34" charset="0"/>
                        </a:rPr>
                        <a:t>Name</a:t>
                      </a:r>
                      <a:endParaRPr lang="en-US" b="1" dirty="0">
                        <a:solidFill>
                          <a:schemeClr val="tx1"/>
                        </a:solidFill>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c>
                  <a:txBody>
                    <a:bodyPr/>
                    <a:lstStyle/>
                    <a:p>
                      <a:r>
                        <a:rPr lang="en-US" sz="1800" kern="1200" dirty="0" smtClean="0">
                          <a:solidFill>
                            <a:schemeClr val="tx1"/>
                          </a:solidFill>
                          <a:latin typeface="Verdana" pitchFamily="34" charset="0"/>
                          <a:ea typeface="Verdana" pitchFamily="34" charset="0"/>
                          <a:cs typeface="Verdana" pitchFamily="34" charset="0"/>
                        </a:rPr>
                        <a:t>Amy </a:t>
                      </a:r>
                      <a:endParaRPr lang="en-US" dirty="0">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r>
              <a:tr h="1291617">
                <a:tc>
                  <a:txBody>
                    <a:bodyPr/>
                    <a:lstStyle/>
                    <a:p>
                      <a:r>
                        <a:rPr lang="en-US" b="1" dirty="0" smtClean="0">
                          <a:latin typeface="Verdana" pitchFamily="34" charset="0"/>
                          <a:ea typeface="Verdana" pitchFamily="34" charset="0"/>
                          <a:cs typeface="Verdana" pitchFamily="34" charset="0"/>
                        </a:rPr>
                        <a:t>Background</a:t>
                      </a:r>
                      <a:endParaRPr lang="en-US" b="1" dirty="0">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c>
                  <a:txBody>
                    <a:bodyPr/>
                    <a:lstStyle/>
                    <a:p>
                      <a:pPr algn="just"/>
                      <a:r>
                        <a:rPr lang="en-US" sz="1800" kern="1200" dirty="0" smtClean="0">
                          <a:solidFill>
                            <a:schemeClr val="tx1"/>
                          </a:solidFill>
                          <a:latin typeface="Verdana" pitchFamily="34" charset="0"/>
                          <a:ea typeface="Verdana" pitchFamily="34" charset="0"/>
                          <a:cs typeface="Verdana" pitchFamily="34" charset="0"/>
                        </a:rPr>
                        <a:t>Amy is a 56 years old who retired two years ago after her 30 years of tenure with the USOC. She has saved up some money from the employment and she also has few other fund sources.</a:t>
                      </a:r>
                      <a:r>
                        <a:rPr lang="en-US" sz="1800" kern="1200" baseline="0" dirty="0" smtClean="0">
                          <a:solidFill>
                            <a:schemeClr val="tx1"/>
                          </a:solidFill>
                          <a:latin typeface="Verdana" pitchFamily="34" charset="0"/>
                          <a:ea typeface="Verdana" pitchFamily="34" charset="0"/>
                          <a:cs typeface="Verdana" pitchFamily="34" charset="0"/>
                        </a:rPr>
                        <a:t> S</a:t>
                      </a:r>
                      <a:r>
                        <a:rPr lang="en-US" sz="1800" kern="1200" dirty="0" smtClean="0">
                          <a:solidFill>
                            <a:schemeClr val="tx1"/>
                          </a:solidFill>
                          <a:latin typeface="Verdana" pitchFamily="34" charset="0"/>
                          <a:ea typeface="Verdana" pitchFamily="34" charset="0"/>
                          <a:cs typeface="Verdana" pitchFamily="34" charset="0"/>
                        </a:rPr>
                        <a:t>he is neither that much acquainted with the computer</a:t>
                      </a:r>
                      <a:r>
                        <a:rPr lang="en-US" sz="1800" kern="1200" baseline="0" dirty="0" smtClean="0">
                          <a:solidFill>
                            <a:schemeClr val="tx1"/>
                          </a:solidFill>
                          <a:latin typeface="Verdana" pitchFamily="34" charset="0"/>
                          <a:ea typeface="Verdana" pitchFamily="34" charset="0"/>
                          <a:cs typeface="Verdana" pitchFamily="34" charset="0"/>
                        </a:rPr>
                        <a:t> and she has very basic knowledge of</a:t>
                      </a:r>
                      <a:r>
                        <a:rPr lang="en-US" sz="1800" kern="1200" dirty="0" smtClean="0">
                          <a:solidFill>
                            <a:schemeClr val="tx1"/>
                          </a:solidFill>
                          <a:latin typeface="Verdana" pitchFamily="34" charset="0"/>
                          <a:ea typeface="Verdana" pitchFamily="34" charset="0"/>
                          <a:cs typeface="Verdana" pitchFamily="34" charset="0"/>
                        </a:rPr>
                        <a:t> the share market.</a:t>
                      </a:r>
                      <a:endParaRPr lang="en-US" dirty="0" smtClean="0">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r>
              <a:tr h="3266677">
                <a:tc>
                  <a:txBody>
                    <a:bodyPr/>
                    <a:lstStyle/>
                    <a:p>
                      <a:r>
                        <a:rPr lang="en-US" b="1" dirty="0" smtClean="0">
                          <a:latin typeface="Verdana" pitchFamily="34" charset="0"/>
                          <a:ea typeface="Verdana" pitchFamily="34" charset="0"/>
                          <a:cs typeface="Verdana" pitchFamily="34" charset="0"/>
                        </a:rPr>
                        <a:t>Needs</a:t>
                      </a:r>
                      <a:endParaRPr lang="en-US" b="1" dirty="0">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c>
                  <a:txBody>
                    <a:bodyPr/>
                    <a:lstStyle/>
                    <a:p>
                      <a:pPr marL="285750" indent="-285750">
                        <a:buFont typeface="Arial" pitchFamily="34" charset="0"/>
                        <a:buChar char="•"/>
                      </a:pPr>
                      <a:r>
                        <a:rPr lang="en-US" sz="1800" kern="1200" dirty="0" smtClean="0">
                          <a:solidFill>
                            <a:schemeClr val="tx1"/>
                          </a:solidFill>
                          <a:latin typeface="Verdana" pitchFamily="34" charset="0"/>
                          <a:ea typeface="Verdana" pitchFamily="34" charset="0"/>
                          <a:cs typeface="Verdana" pitchFamily="34" charset="0"/>
                        </a:rPr>
                        <a:t>Easy to use software rather than a software with a complicated user interface</a:t>
                      </a:r>
                    </a:p>
                    <a:p>
                      <a:pPr marL="285750" indent="-285750">
                        <a:buFont typeface="Arial" pitchFamily="34" charset="0"/>
                        <a:buChar char="•"/>
                      </a:pPr>
                      <a:r>
                        <a:rPr lang="en-US" sz="1800" kern="1200" dirty="0" smtClean="0">
                          <a:solidFill>
                            <a:schemeClr val="tx1"/>
                          </a:solidFill>
                          <a:latin typeface="Verdana" pitchFamily="34" charset="0"/>
                          <a:ea typeface="Verdana" pitchFamily="34" charset="0"/>
                          <a:cs typeface="Verdana" pitchFamily="34" charset="0"/>
                        </a:rPr>
                        <a:t>She needs to specify the upper and lower limit of the buying and selling of shares and she also wants to be notified if any of the share or stock reaches that specified limit. This will enable her to take care of her day to day work and involve in the market only when she is notified.</a:t>
                      </a:r>
                    </a:p>
                    <a:p>
                      <a:pPr marL="285750" indent="-285750">
                        <a:buFont typeface="Arial" pitchFamily="34" charset="0"/>
                        <a:buChar char="•"/>
                      </a:pPr>
                      <a:r>
                        <a:rPr lang="en-US" sz="1800" kern="1200" dirty="0" smtClean="0">
                          <a:solidFill>
                            <a:schemeClr val="tx1"/>
                          </a:solidFill>
                          <a:latin typeface="Verdana" pitchFamily="34" charset="0"/>
                          <a:ea typeface="Verdana" pitchFamily="34" charset="0"/>
                          <a:cs typeface="Verdana" pitchFamily="34" charset="0"/>
                        </a:rPr>
                        <a:t>She also needs</a:t>
                      </a:r>
                      <a:r>
                        <a:rPr lang="en-US" sz="1800" kern="1200" baseline="0" dirty="0" smtClean="0">
                          <a:solidFill>
                            <a:schemeClr val="tx1"/>
                          </a:solidFill>
                          <a:latin typeface="Verdana" pitchFamily="34" charset="0"/>
                          <a:ea typeface="Verdana" pitchFamily="34" charset="0"/>
                          <a:cs typeface="Verdana" pitchFamily="34" charset="0"/>
                        </a:rPr>
                        <a:t> a system which suggests her with the market trends rather that  letting her play with the market</a:t>
                      </a:r>
                      <a:endParaRPr lang="en-US" dirty="0">
                        <a:latin typeface="Verdana" pitchFamily="34" charset="0"/>
                        <a:ea typeface="Verdana" pitchFamily="34" charset="0"/>
                        <a:cs typeface="Verdana"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relaxedInset"/>
                      <a:lightRig rig="flood" dir="t"/>
                    </a:cell3D>
                    <a:solidFill>
                      <a:schemeClr val="accent3"/>
                    </a:solid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74921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94178" y="2895600"/>
            <a:ext cx="8715375" cy="731838"/>
          </a:xfrm>
        </p:spPr>
        <p:txBody>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erdana" pitchFamily="34" charset="0"/>
                <a:ea typeface="Verdana" pitchFamily="34" charset="0"/>
                <a:cs typeface="Verdana" pitchFamily="34" charset="0"/>
              </a:rPr>
              <a:t>USER SCREENS</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00547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58000"/>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88722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639175" cy="1143000"/>
          </a:xfrm>
        </p:spPr>
        <p:txBody>
          <a:bodyPr/>
          <a:lstStyle/>
          <a:p>
            <a:pPr algn="ctr"/>
            <a:r>
              <a:rPr lang="en-US" b="1" dirty="0" smtClean="0">
                <a:latin typeface="Verdana" pitchFamily="34" charset="0"/>
                <a:ea typeface="Verdana" pitchFamily="34" charset="0"/>
                <a:cs typeface="Verdana" pitchFamily="34" charset="0"/>
              </a:rPr>
              <a:t>FUND MANAGEMENT MODULE</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381000" y="1447800"/>
            <a:ext cx="8639175" cy="4678363"/>
          </a:xfrm>
        </p:spPr>
        <p:txBody>
          <a:bodyPr>
            <a:normAutofit/>
          </a:bodyPr>
          <a:lstStyle/>
          <a:p>
            <a:pPr marL="0" indent="0">
              <a:buNone/>
            </a:pPr>
            <a:r>
              <a:rPr lang="en-US" b="1" dirty="0" smtClean="0">
                <a:latin typeface="Verdana" pitchFamily="34" charset="0"/>
                <a:ea typeface="Verdana" pitchFamily="34" charset="0"/>
                <a:cs typeface="Verdana" pitchFamily="34" charset="0"/>
              </a:rPr>
              <a:t>FUND STATUS</a:t>
            </a:r>
          </a:p>
          <a:p>
            <a:pPr marL="0" indent="0">
              <a:buNone/>
            </a:pPr>
            <a:r>
              <a:rPr lang="en-US" b="1" dirty="0">
                <a:latin typeface="Verdana" pitchFamily="34" charset="0"/>
                <a:ea typeface="Verdana" pitchFamily="34" charset="0"/>
                <a:cs typeface="Verdana" pitchFamily="34" charset="0"/>
              </a:rPr>
              <a:t>	</a:t>
            </a:r>
            <a:r>
              <a:rPr lang="en-US" b="1" dirty="0" smtClean="0">
                <a:latin typeface="Verdana" pitchFamily="34" charset="0"/>
                <a:ea typeface="Verdana" pitchFamily="34" charset="0"/>
                <a:cs typeface="Verdana" pitchFamily="34" charset="0"/>
              </a:rPr>
              <a:t>-  </a:t>
            </a:r>
            <a:r>
              <a:rPr lang="en-US" sz="2000" dirty="0" smtClean="0">
                <a:solidFill>
                  <a:schemeClr val="tx1"/>
                </a:solidFill>
                <a:latin typeface="Verdana" pitchFamily="34" charset="0"/>
                <a:ea typeface="Verdana" pitchFamily="34" charset="0"/>
                <a:cs typeface="Verdana" pitchFamily="34" charset="0"/>
              </a:rPr>
              <a:t>Check </a:t>
            </a:r>
            <a:r>
              <a:rPr lang="en-US" sz="2000" dirty="0">
                <a:solidFill>
                  <a:schemeClr val="tx1"/>
                </a:solidFill>
                <a:latin typeface="Verdana" pitchFamily="34" charset="0"/>
                <a:ea typeface="Verdana" pitchFamily="34" charset="0"/>
                <a:cs typeface="Verdana" pitchFamily="34" charset="0"/>
              </a:rPr>
              <a:t>the status of all the funds in the user </a:t>
            </a:r>
            <a:r>
              <a:rPr lang="en-US" sz="2000" dirty="0" smtClean="0">
                <a:solidFill>
                  <a:schemeClr val="tx1"/>
                </a:solidFill>
                <a:latin typeface="Verdana" pitchFamily="34" charset="0"/>
                <a:ea typeface="Verdana" pitchFamily="34" charset="0"/>
                <a:cs typeface="Verdana" pitchFamily="34" charset="0"/>
              </a:rPr>
              <a:t>account</a:t>
            </a:r>
          </a:p>
          <a:p>
            <a:pPr marL="0" indent="0">
              <a:buNone/>
            </a:pPr>
            <a:endParaRPr lang="en-US" sz="2000" b="1" dirty="0" smtClean="0">
              <a:latin typeface="Verdana" pitchFamily="34" charset="0"/>
              <a:ea typeface="Verdana" pitchFamily="34" charset="0"/>
              <a:cs typeface="Verdana" pitchFamily="34" charset="0"/>
            </a:endParaRPr>
          </a:p>
          <a:p>
            <a:pPr>
              <a:lnSpc>
                <a:spcPct val="200000"/>
              </a:lnSpc>
            </a:pPr>
            <a:r>
              <a:rPr lang="en-US" sz="2000" dirty="0" smtClean="0">
                <a:latin typeface="Verdana" pitchFamily="34" charset="0"/>
                <a:ea typeface="Verdana" pitchFamily="34" charset="0"/>
                <a:cs typeface="Verdana" pitchFamily="34" charset="0"/>
              </a:rPr>
              <a:t>User selects the fund status tab</a:t>
            </a:r>
          </a:p>
          <a:p>
            <a:pPr>
              <a:lnSpc>
                <a:spcPct val="200000"/>
              </a:lnSpc>
            </a:pPr>
            <a:r>
              <a:rPr lang="en-US" sz="2000" dirty="0" smtClean="0">
                <a:latin typeface="Verdana" pitchFamily="34" charset="0"/>
                <a:ea typeface="Verdana" pitchFamily="34" charset="0"/>
                <a:cs typeface="Verdana" pitchFamily="34" charset="0"/>
              </a:rPr>
              <a:t>A table containing the status of all the funds purchased by the investor is displayed.</a:t>
            </a:r>
          </a:p>
          <a:p>
            <a:pPr>
              <a:lnSpc>
                <a:spcPct val="200000"/>
              </a:lnSpc>
            </a:pPr>
            <a:r>
              <a:rPr lang="en-US" sz="2000" dirty="0" smtClean="0">
                <a:latin typeface="Verdana" pitchFamily="34" charset="0"/>
                <a:ea typeface="Verdana" pitchFamily="34" charset="0"/>
                <a:cs typeface="Verdana" pitchFamily="34" charset="0"/>
              </a:rPr>
              <a:t>Data is presented to the user in the form of graphs</a:t>
            </a:r>
          </a:p>
          <a:p>
            <a:pPr marL="0" indent="0">
              <a:buNone/>
            </a:pPr>
            <a:r>
              <a:rPr lang="en-US" sz="2000" dirty="0">
                <a:latin typeface="Verdana" pitchFamily="34" charset="0"/>
                <a:ea typeface="Verdana" pitchFamily="34" charset="0"/>
                <a:cs typeface="Verdana" pitchFamily="34" charset="0"/>
              </a:rPr>
              <a:t>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41710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SM_Title"/>
</p:tagLst>
</file>

<file path=ppt/tags/tag1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SM_Text"/>
</p:tagLst>
</file>

<file path=ppt/tags/tag1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TM_Title"/>
</p:tagLst>
</file>

<file path=ppt/tags/tag1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TM_Text"/>
</p:tagLst>
</file>

<file path=ppt/tags/tag1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SM2_Title"/>
</p:tagLst>
</file>

<file path=ppt/tags/tag1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SM2_Text"/>
</p:tagLst>
</file>

<file path=ppt/tags/tag1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TM2_Title"/>
</p:tagLst>
</file>

<file path=ppt/tags/tag1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TM2_Text"/>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SM_Text"/>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TM_Title"/>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TM_Text"/>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SM2_Title"/>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SM2_Text"/>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TM2_Title"/>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TM2_Text"/>
</p:tagLst>
</file>

<file path=ppt/tags/tag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RNRSTYLE" val="Indezine_SM_Title"/>
</p:tagLst>
</file>

<file path=ppt/theme/theme1.xml><?xml version="1.0" encoding="utf-8"?>
<a:theme xmlns:a="http://schemas.openxmlformats.org/drawingml/2006/main" name="Custom Design">
  <a:themeElements>
    <a:clrScheme name="Custom Design 1">
      <a:dk1>
        <a:srgbClr val="000000"/>
      </a:dk1>
      <a:lt1>
        <a:srgbClr val="CCCCCC"/>
      </a:lt1>
      <a:dk2>
        <a:srgbClr val="000000"/>
      </a:dk2>
      <a:lt2>
        <a:srgbClr val="666666"/>
      </a:lt2>
      <a:accent1>
        <a:srgbClr val="E03F3F"/>
      </a:accent1>
      <a:accent2>
        <a:srgbClr val="A31A1A"/>
      </a:accent2>
      <a:accent3>
        <a:srgbClr val="E2E2E2"/>
      </a:accent3>
      <a:accent4>
        <a:srgbClr val="000000"/>
      </a:accent4>
      <a:accent5>
        <a:srgbClr val="EDAFAF"/>
      </a:accent5>
      <a:accent6>
        <a:srgbClr val="931616"/>
      </a:accent6>
      <a:hlink>
        <a:srgbClr val="661010"/>
      </a:hlink>
      <a:folHlink>
        <a:srgbClr val="854242"/>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CCCCCC"/>
        </a:lt1>
        <a:dk2>
          <a:srgbClr val="000000"/>
        </a:dk2>
        <a:lt2>
          <a:srgbClr val="666666"/>
        </a:lt2>
        <a:accent1>
          <a:srgbClr val="E03F3F"/>
        </a:accent1>
        <a:accent2>
          <a:srgbClr val="A31A1A"/>
        </a:accent2>
        <a:accent3>
          <a:srgbClr val="E2E2E2"/>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CCCCCC"/>
        </a:lt1>
        <a:dk2>
          <a:srgbClr val="000000"/>
        </a:dk2>
        <a:lt2>
          <a:srgbClr val="666666"/>
        </a:lt2>
        <a:accent1>
          <a:srgbClr val="335966"/>
        </a:accent1>
        <a:accent2>
          <a:srgbClr val="803939"/>
        </a:accent2>
        <a:accent3>
          <a:srgbClr val="E2E2E2"/>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CCCCCC"/>
        </a:lt1>
        <a:dk2>
          <a:srgbClr val="000000"/>
        </a:dk2>
        <a:lt2>
          <a:srgbClr val="666666"/>
        </a:lt2>
        <a:accent1>
          <a:srgbClr val="803939"/>
        </a:accent1>
        <a:accent2>
          <a:srgbClr val="736017"/>
        </a:accent2>
        <a:accent3>
          <a:srgbClr val="E2E2E2"/>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CCCCCC"/>
        </a:lt1>
        <a:dk2>
          <a:srgbClr val="000000"/>
        </a:dk2>
        <a:lt2>
          <a:srgbClr val="666666"/>
        </a:lt2>
        <a:accent1>
          <a:srgbClr val="ECEC00"/>
        </a:accent1>
        <a:accent2>
          <a:srgbClr val="E6CB00"/>
        </a:accent2>
        <a:accent3>
          <a:srgbClr val="E2E2E2"/>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Custom Design 6">
        <a:dk1>
          <a:srgbClr val="000000"/>
        </a:dk1>
        <a:lt1>
          <a:srgbClr val="CCCCCC"/>
        </a:lt1>
        <a:dk2>
          <a:srgbClr val="000000"/>
        </a:dk2>
        <a:lt2>
          <a:srgbClr val="666666"/>
        </a:lt2>
        <a:accent1>
          <a:srgbClr val="806919"/>
        </a:accent1>
        <a:accent2>
          <a:srgbClr val="688019"/>
        </a:accent2>
        <a:accent3>
          <a:srgbClr val="E2E2E2"/>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CCCCCC"/>
        </a:lt1>
        <a:dk2>
          <a:srgbClr val="000000"/>
        </a:dk2>
        <a:lt2>
          <a:srgbClr val="666666"/>
        </a:lt2>
        <a:accent1>
          <a:srgbClr val="803966"/>
        </a:accent1>
        <a:accent2>
          <a:srgbClr val="666514"/>
        </a:accent2>
        <a:accent3>
          <a:srgbClr val="E2E2E2"/>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CCCCCC"/>
        </a:lt1>
        <a:dk2>
          <a:srgbClr val="000000"/>
        </a:dk2>
        <a:lt2>
          <a:srgbClr val="666666"/>
        </a:lt2>
        <a:accent1>
          <a:srgbClr val="804119"/>
        </a:accent1>
        <a:accent2>
          <a:srgbClr val="197280"/>
        </a:accent2>
        <a:accent3>
          <a:srgbClr val="E2E2E2"/>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Custom Design 9">
        <a:dk1>
          <a:srgbClr val="000000"/>
        </a:dk1>
        <a:lt1>
          <a:srgbClr val="CCCCCC"/>
        </a:lt1>
        <a:dk2>
          <a:srgbClr val="000000"/>
        </a:dk2>
        <a:lt2>
          <a:srgbClr val="666666"/>
        </a:lt2>
        <a:accent1>
          <a:srgbClr val="4EC100"/>
        </a:accent1>
        <a:accent2>
          <a:srgbClr val="358400"/>
        </a:accent2>
        <a:accent3>
          <a:srgbClr val="E2E2E2"/>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Custom Design 10">
        <a:dk1>
          <a:srgbClr val="000000"/>
        </a:dk1>
        <a:lt1>
          <a:srgbClr val="CCCCCC"/>
        </a:lt1>
        <a:dk2>
          <a:srgbClr val="000000"/>
        </a:dk2>
        <a:lt2>
          <a:srgbClr val="666666"/>
        </a:lt2>
        <a:accent1>
          <a:srgbClr val="586614"/>
        </a:accent1>
        <a:accent2>
          <a:srgbClr val="295966"/>
        </a:accent2>
        <a:accent3>
          <a:srgbClr val="E2E2E2"/>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CCCCCC"/>
        </a:lt1>
        <a:dk2>
          <a:srgbClr val="000000"/>
        </a:dk2>
        <a:lt2>
          <a:srgbClr val="666666"/>
        </a:lt2>
        <a:accent1>
          <a:srgbClr val="80406B"/>
        </a:accent1>
        <a:accent2>
          <a:srgbClr val="804E33"/>
        </a:accent2>
        <a:accent3>
          <a:srgbClr val="E2E2E2"/>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Custom Design 12">
        <a:dk1>
          <a:srgbClr val="000000"/>
        </a:dk1>
        <a:lt1>
          <a:srgbClr val="CCCCCC"/>
        </a:lt1>
        <a:dk2>
          <a:srgbClr val="000000"/>
        </a:dk2>
        <a:lt2>
          <a:srgbClr val="666666"/>
        </a:lt2>
        <a:accent1>
          <a:srgbClr val="8C3F48"/>
        </a:accent1>
        <a:accent2>
          <a:srgbClr val="3D7317"/>
        </a:accent2>
        <a:accent3>
          <a:srgbClr val="E2E2E2"/>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Custom Design 13">
        <a:dk1>
          <a:srgbClr val="000000"/>
        </a:dk1>
        <a:lt1>
          <a:srgbClr val="CCCCCC"/>
        </a:lt1>
        <a:dk2>
          <a:srgbClr val="000000"/>
        </a:dk2>
        <a:lt2>
          <a:srgbClr val="666666"/>
        </a:lt2>
        <a:accent1>
          <a:srgbClr val="00A5C9"/>
        </a:accent1>
        <a:accent2>
          <a:srgbClr val="427D89"/>
        </a:accent2>
        <a:accent3>
          <a:srgbClr val="E2E2E2"/>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CCCCCC"/>
        </a:lt1>
        <a:dk2>
          <a:srgbClr val="000000"/>
        </a:dk2>
        <a:lt2>
          <a:srgbClr val="666666"/>
        </a:lt2>
        <a:accent1>
          <a:srgbClr val="1F5499"/>
        </a:accent1>
        <a:accent2>
          <a:srgbClr val="1D8019"/>
        </a:accent2>
        <a:accent3>
          <a:srgbClr val="E2E2E2"/>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CCCCCC"/>
        </a:lt1>
        <a:dk2>
          <a:srgbClr val="000000"/>
        </a:dk2>
        <a:lt2>
          <a:srgbClr val="666666"/>
        </a:lt2>
        <a:accent1>
          <a:srgbClr val="80393B"/>
        </a:accent1>
        <a:accent2>
          <a:srgbClr val="196D80"/>
        </a:accent2>
        <a:accent3>
          <a:srgbClr val="E2E2E2"/>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CCCCCC"/>
        </a:lt1>
        <a:dk2>
          <a:srgbClr val="000000"/>
        </a:dk2>
        <a:lt2>
          <a:srgbClr val="666666"/>
        </a:lt2>
        <a:accent1>
          <a:srgbClr val="666514"/>
        </a:accent1>
        <a:accent2>
          <a:srgbClr val="145766"/>
        </a:accent2>
        <a:accent3>
          <a:srgbClr val="E2E2E2"/>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
      <a:clrScheme name="Custom Design 17">
        <a:dk1>
          <a:srgbClr val="000000"/>
        </a:dk1>
        <a:lt1>
          <a:srgbClr val="FFFFFF"/>
        </a:lt1>
        <a:dk2>
          <a:srgbClr val="000000"/>
        </a:dk2>
        <a:lt2>
          <a:srgbClr val="333333"/>
        </a:lt2>
        <a:accent1>
          <a:srgbClr val="E03F3F"/>
        </a:accent1>
        <a:accent2>
          <a:srgbClr val="A31A1A"/>
        </a:accent2>
        <a:accent3>
          <a:srgbClr val="FFFFFF"/>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Custom Design 18">
        <a:dk1>
          <a:srgbClr val="000000"/>
        </a:dk1>
        <a:lt1>
          <a:srgbClr val="FFFFFF"/>
        </a:lt1>
        <a:dk2>
          <a:srgbClr val="000000"/>
        </a:dk2>
        <a:lt2>
          <a:srgbClr val="333333"/>
        </a:lt2>
        <a:accent1>
          <a:srgbClr val="803962"/>
        </a:accent1>
        <a:accent2>
          <a:srgbClr val="804A26"/>
        </a:accent2>
        <a:accent3>
          <a:srgbClr val="FFFFFF"/>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Custom Design 19">
        <a:dk1>
          <a:srgbClr val="000000"/>
        </a:dk1>
        <a:lt1>
          <a:srgbClr val="FFFFFF"/>
        </a:lt1>
        <a:dk2>
          <a:srgbClr val="000000"/>
        </a:dk2>
        <a:lt2>
          <a:srgbClr val="333333"/>
        </a:lt2>
        <a:accent1>
          <a:srgbClr val="335966"/>
        </a:accent1>
        <a:accent2>
          <a:srgbClr val="803939"/>
        </a:accent2>
        <a:accent3>
          <a:srgbClr val="FFFFFF"/>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Custom Design 20">
        <a:dk1>
          <a:srgbClr val="000000"/>
        </a:dk1>
        <a:lt1>
          <a:srgbClr val="FFFFFF"/>
        </a:lt1>
        <a:dk2>
          <a:srgbClr val="000000"/>
        </a:dk2>
        <a:lt2>
          <a:srgbClr val="333333"/>
        </a:lt2>
        <a:accent1>
          <a:srgbClr val="803939"/>
        </a:accent1>
        <a:accent2>
          <a:srgbClr val="736017"/>
        </a:accent2>
        <a:accent3>
          <a:srgbClr val="FFFFFF"/>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Custom Design 21">
        <a:dk1>
          <a:srgbClr val="000000"/>
        </a:dk1>
        <a:lt1>
          <a:srgbClr val="FFFFFF"/>
        </a:lt1>
        <a:dk2>
          <a:srgbClr val="000000"/>
        </a:dk2>
        <a:lt2>
          <a:srgbClr val="333333"/>
        </a:lt2>
        <a:accent1>
          <a:srgbClr val="ECEC00"/>
        </a:accent1>
        <a:accent2>
          <a:srgbClr val="E6CB00"/>
        </a:accent2>
        <a:accent3>
          <a:srgbClr val="FFFFFF"/>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Custom Design 22">
        <a:dk1>
          <a:srgbClr val="000000"/>
        </a:dk1>
        <a:lt1>
          <a:srgbClr val="FFFFFF"/>
        </a:lt1>
        <a:dk2>
          <a:srgbClr val="000000"/>
        </a:dk2>
        <a:lt2>
          <a:srgbClr val="333333"/>
        </a:lt2>
        <a:accent1>
          <a:srgbClr val="806919"/>
        </a:accent1>
        <a:accent2>
          <a:srgbClr val="688019"/>
        </a:accent2>
        <a:accent3>
          <a:srgbClr val="FFFFFF"/>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Custom Design 23">
        <a:dk1>
          <a:srgbClr val="000000"/>
        </a:dk1>
        <a:lt1>
          <a:srgbClr val="FFFFFF"/>
        </a:lt1>
        <a:dk2>
          <a:srgbClr val="000000"/>
        </a:dk2>
        <a:lt2>
          <a:srgbClr val="333333"/>
        </a:lt2>
        <a:accent1>
          <a:srgbClr val="803966"/>
        </a:accent1>
        <a:accent2>
          <a:srgbClr val="666514"/>
        </a:accent2>
        <a:accent3>
          <a:srgbClr val="FFFFFF"/>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Custom Design 24">
        <a:dk1>
          <a:srgbClr val="000000"/>
        </a:dk1>
        <a:lt1>
          <a:srgbClr val="FFFFFF"/>
        </a:lt1>
        <a:dk2>
          <a:srgbClr val="000000"/>
        </a:dk2>
        <a:lt2>
          <a:srgbClr val="333333"/>
        </a:lt2>
        <a:accent1>
          <a:srgbClr val="804119"/>
        </a:accent1>
        <a:accent2>
          <a:srgbClr val="197280"/>
        </a:accent2>
        <a:accent3>
          <a:srgbClr val="FFFFFF"/>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Custom Design 25">
        <a:dk1>
          <a:srgbClr val="000000"/>
        </a:dk1>
        <a:lt1>
          <a:srgbClr val="FFFFFF"/>
        </a:lt1>
        <a:dk2>
          <a:srgbClr val="000000"/>
        </a:dk2>
        <a:lt2>
          <a:srgbClr val="333333"/>
        </a:lt2>
        <a:accent1>
          <a:srgbClr val="4EC100"/>
        </a:accent1>
        <a:accent2>
          <a:srgbClr val="358400"/>
        </a:accent2>
        <a:accent3>
          <a:srgbClr val="FFFFFF"/>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Custom Design 26">
        <a:dk1>
          <a:srgbClr val="000000"/>
        </a:dk1>
        <a:lt1>
          <a:srgbClr val="FFFFFF"/>
        </a:lt1>
        <a:dk2>
          <a:srgbClr val="000000"/>
        </a:dk2>
        <a:lt2>
          <a:srgbClr val="333333"/>
        </a:lt2>
        <a:accent1>
          <a:srgbClr val="586614"/>
        </a:accent1>
        <a:accent2>
          <a:srgbClr val="295966"/>
        </a:accent2>
        <a:accent3>
          <a:srgbClr val="FFFFFF"/>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Custom Design 27">
        <a:dk1>
          <a:srgbClr val="000000"/>
        </a:dk1>
        <a:lt1>
          <a:srgbClr val="FFFFFF"/>
        </a:lt1>
        <a:dk2>
          <a:srgbClr val="000000"/>
        </a:dk2>
        <a:lt2>
          <a:srgbClr val="333333"/>
        </a:lt2>
        <a:accent1>
          <a:srgbClr val="80406B"/>
        </a:accent1>
        <a:accent2>
          <a:srgbClr val="804E33"/>
        </a:accent2>
        <a:accent3>
          <a:srgbClr val="FFFFFF"/>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Custom Design 28">
        <a:dk1>
          <a:srgbClr val="000000"/>
        </a:dk1>
        <a:lt1>
          <a:srgbClr val="FFFFFF"/>
        </a:lt1>
        <a:dk2>
          <a:srgbClr val="000000"/>
        </a:dk2>
        <a:lt2>
          <a:srgbClr val="333333"/>
        </a:lt2>
        <a:accent1>
          <a:srgbClr val="8C3F48"/>
        </a:accent1>
        <a:accent2>
          <a:srgbClr val="3D7317"/>
        </a:accent2>
        <a:accent3>
          <a:srgbClr val="FFFFFF"/>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Custom Design 29">
        <a:dk1>
          <a:srgbClr val="000000"/>
        </a:dk1>
        <a:lt1>
          <a:srgbClr val="FFFFFF"/>
        </a:lt1>
        <a:dk2>
          <a:srgbClr val="000000"/>
        </a:dk2>
        <a:lt2>
          <a:srgbClr val="333333"/>
        </a:lt2>
        <a:accent1>
          <a:srgbClr val="00A5C9"/>
        </a:accent1>
        <a:accent2>
          <a:srgbClr val="427D89"/>
        </a:accent2>
        <a:accent3>
          <a:srgbClr val="FFFFFF"/>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Custom Design 30">
        <a:dk1>
          <a:srgbClr val="000000"/>
        </a:dk1>
        <a:lt1>
          <a:srgbClr val="FFFFFF"/>
        </a:lt1>
        <a:dk2>
          <a:srgbClr val="000000"/>
        </a:dk2>
        <a:lt2>
          <a:srgbClr val="333333"/>
        </a:lt2>
        <a:accent1>
          <a:srgbClr val="1F5499"/>
        </a:accent1>
        <a:accent2>
          <a:srgbClr val="1D8019"/>
        </a:accent2>
        <a:accent3>
          <a:srgbClr val="FFFFFF"/>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Custom Design 31">
        <a:dk1>
          <a:srgbClr val="000000"/>
        </a:dk1>
        <a:lt1>
          <a:srgbClr val="FFFFFF"/>
        </a:lt1>
        <a:dk2>
          <a:srgbClr val="000000"/>
        </a:dk2>
        <a:lt2>
          <a:srgbClr val="333333"/>
        </a:lt2>
        <a:accent1>
          <a:srgbClr val="80393B"/>
        </a:accent1>
        <a:accent2>
          <a:srgbClr val="196D80"/>
        </a:accent2>
        <a:accent3>
          <a:srgbClr val="FFFFFF"/>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Custom Design 32">
        <a:dk1>
          <a:srgbClr val="000000"/>
        </a:dk1>
        <a:lt1>
          <a:srgbClr val="FFFFFF"/>
        </a:lt1>
        <a:dk2>
          <a:srgbClr val="000000"/>
        </a:dk2>
        <a:lt2>
          <a:srgbClr val="333333"/>
        </a:lt2>
        <a:accent1>
          <a:srgbClr val="666514"/>
        </a:accent1>
        <a:accent2>
          <a:srgbClr val="145766"/>
        </a:accent2>
        <a:accent3>
          <a:srgbClr val="FFFFFF"/>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CCCCCC"/>
      </a:lt1>
      <a:dk2>
        <a:srgbClr val="000000"/>
      </a:dk2>
      <a:lt2>
        <a:srgbClr val="666666"/>
      </a:lt2>
      <a:accent1>
        <a:srgbClr val="E03F3F"/>
      </a:accent1>
      <a:accent2>
        <a:srgbClr val="A31A1A"/>
      </a:accent2>
      <a:accent3>
        <a:srgbClr val="E2E2E2"/>
      </a:accent3>
      <a:accent4>
        <a:srgbClr val="000000"/>
      </a:accent4>
      <a:accent5>
        <a:srgbClr val="EDAFAF"/>
      </a:accent5>
      <a:accent6>
        <a:srgbClr val="931616"/>
      </a:accent6>
      <a:hlink>
        <a:srgbClr val="661010"/>
      </a:hlink>
      <a:folHlink>
        <a:srgbClr val="85424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CCCCC"/>
        </a:lt1>
        <a:dk2>
          <a:srgbClr val="000000"/>
        </a:dk2>
        <a:lt2>
          <a:srgbClr val="666666"/>
        </a:lt2>
        <a:accent1>
          <a:srgbClr val="E03F3F"/>
        </a:accent1>
        <a:accent2>
          <a:srgbClr val="A31A1A"/>
        </a:accent2>
        <a:accent3>
          <a:srgbClr val="E2E2E2"/>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CCCCC"/>
        </a:lt1>
        <a:dk2>
          <a:srgbClr val="000000"/>
        </a:dk2>
        <a:lt2>
          <a:srgbClr val="666666"/>
        </a:lt2>
        <a:accent1>
          <a:srgbClr val="335966"/>
        </a:accent1>
        <a:accent2>
          <a:srgbClr val="803939"/>
        </a:accent2>
        <a:accent3>
          <a:srgbClr val="E2E2E2"/>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CCCCC"/>
        </a:lt1>
        <a:dk2>
          <a:srgbClr val="000000"/>
        </a:dk2>
        <a:lt2>
          <a:srgbClr val="666666"/>
        </a:lt2>
        <a:accent1>
          <a:srgbClr val="803939"/>
        </a:accent1>
        <a:accent2>
          <a:srgbClr val="736017"/>
        </a:accent2>
        <a:accent3>
          <a:srgbClr val="E2E2E2"/>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CCCCCC"/>
        </a:lt1>
        <a:dk2>
          <a:srgbClr val="000000"/>
        </a:dk2>
        <a:lt2>
          <a:srgbClr val="666666"/>
        </a:lt2>
        <a:accent1>
          <a:srgbClr val="ECEC00"/>
        </a:accent1>
        <a:accent2>
          <a:srgbClr val="E6CB00"/>
        </a:accent2>
        <a:accent3>
          <a:srgbClr val="E2E2E2"/>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CCCCCC"/>
        </a:lt1>
        <a:dk2>
          <a:srgbClr val="000000"/>
        </a:dk2>
        <a:lt2>
          <a:srgbClr val="666666"/>
        </a:lt2>
        <a:accent1>
          <a:srgbClr val="806919"/>
        </a:accent1>
        <a:accent2>
          <a:srgbClr val="688019"/>
        </a:accent2>
        <a:accent3>
          <a:srgbClr val="E2E2E2"/>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CCCCCC"/>
        </a:lt1>
        <a:dk2>
          <a:srgbClr val="000000"/>
        </a:dk2>
        <a:lt2>
          <a:srgbClr val="666666"/>
        </a:lt2>
        <a:accent1>
          <a:srgbClr val="803966"/>
        </a:accent1>
        <a:accent2>
          <a:srgbClr val="666514"/>
        </a:accent2>
        <a:accent3>
          <a:srgbClr val="E2E2E2"/>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CCCCCC"/>
        </a:lt1>
        <a:dk2>
          <a:srgbClr val="000000"/>
        </a:dk2>
        <a:lt2>
          <a:srgbClr val="666666"/>
        </a:lt2>
        <a:accent1>
          <a:srgbClr val="804119"/>
        </a:accent1>
        <a:accent2>
          <a:srgbClr val="197280"/>
        </a:accent2>
        <a:accent3>
          <a:srgbClr val="E2E2E2"/>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1_Default Design 9">
        <a:dk1>
          <a:srgbClr val="000000"/>
        </a:dk1>
        <a:lt1>
          <a:srgbClr val="CCCCCC"/>
        </a:lt1>
        <a:dk2>
          <a:srgbClr val="000000"/>
        </a:dk2>
        <a:lt2>
          <a:srgbClr val="666666"/>
        </a:lt2>
        <a:accent1>
          <a:srgbClr val="4EC100"/>
        </a:accent1>
        <a:accent2>
          <a:srgbClr val="358400"/>
        </a:accent2>
        <a:accent3>
          <a:srgbClr val="E2E2E2"/>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1_Default Design 10">
        <a:dk1>
          <a:srgbClr val="000000"/>
        </a:dk1>
        <a:lt1>
          <a:srgbClr val="CCCCCC"/>
        </a:lt1>
        <a:dk2>
          <a:srgbClr val="000000"/>
        </a:dk2>
        <a:lt2>
          <a:srgbClr val="666666"/>
        </a:lt2>
        <a:accent1>
          <a:srgbClr val="586614"/>
        </a:accent1>
        <a:accent2>
          <a:srgbClr val="295966"/>
        </a:accent2>
        <a:accent3>
          <a:srgbClr val="E2E2E2"/>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1_Default Design 11">
        <a:dk1>
          <a:srgbClr val="000000"/>
        </a:dk1>
        <a:lt1>
          <a:srgbClr val="CCCCCC"/>
        </a:lt1>
        <a:dk2>
          <a:srgbClr val="000000"/>
        </a:dk2>
        <a:lt2>
          <a:srgbClr val="666666"/>
        </a:lt2>
        <a:accent1>
          <a:srgbClr val="80406B"/>
        </a:accent1>
        <a:accent2>
          <a:srgbClr val="804E33"/>
        </a:accent2>
        <a:accent3>
          <a:srgbClr val="E2E2E2"/>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1_Default Design 12">
        <a:dk1>
          <a:srgbClr val="000000"/>
        </a:dk1>
        <a:lt1>
          <a:srgbClr val="CCCCCC"/>
        </a:lt1>
        <a:dk2>
          <a:srgbClr val="000000"/>
        </a:dk2>
        <a:lt2>
          <a:srgbClr val="666666"/>
        </a:lt2>
        <a:accent1>
          <a:srgbClr val="8C3F48"/>
        </a:accent1>
        <a:accent2>
          <a:srgbClr val="3D7317"/>
        </a:accent2>
        <a:accent3>
          <a:srgbClr val="E2E2E2"/>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1_Default Design 13">
        <a:dk1>
          <a:srgbClr val="000000"/>
        </a:dk1>
        <a:lt1>
          <a:srgbClr val="CCCCCC"/>
        </a:lt1>
        <a:dk2>
          <a:srgbClr val="000000"/>
        </a:dk2>
        <a:lt2>
          <a:srgbClr val="666666"/>
        </a:lt2>
        <a:accent1>
          <a:srgbClr val="00A5C9"/>
        </a:accent1>
        <a:accent2>
          <a:srgbClr val="427D89"/>
        </a:accent2>
        <a:accent3>
          <a:srgbClr val="E2E2E2"/>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CCCCCC"/>
        </a:lt1>
        <a:dk2>
          <a:srgbClr val="000000"/>
        </a:dk2>
        <a:lt2>
          <a:srgbClr val="666666"/>
        </a:lt2>
        <a:accent1>
          <a:srgbClr val="1F5499"/>
        </a:accent1>
        <a:accent2>
          <a:srgbClr val="1D8019"/>
        </a:accent2>
        <a:accent3>
          <a:srgbClr val="E2E2E2"/>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CCCCCC"/>
        </a:lt1>
        <a:dk2>
          <a:srgbClr val="000000"/>
        </a:dk2>
        <a:lt2>
          <a:srgbClr val="666666"/>
        </a:lt2>
        <a:accent1>
          <a:srgbClr val="80393B"/>
        </a:accent1>
        <a:accent2>
          <a:srgbClr val="196D80"/>
        </a:accent2>
        <a:accent3>
          <a:srgbClr val="E2E2E2"/>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1_Default Design 16">
        <a:dk1>
          <a:srgbClr val="000000"/>
        </a:dk1>
        <a:lt1>
          <a:srgbClr val="CCCCCC"/>
        </a:lt1>
        <a:dk2>
          <a:srgbClr val="000000"/>
        </a:dk2>
        <a:lt2>
          <a:srgbClr val="666666"/>
        </a:lt2>
        <a:accent1>
          <a:srgbClr val="666514"/>
        </a:accent1>
        <a:accent2>
          <a:srgbClr val="145766"/>
        </a:accent2>
        <a:accent3>
          <a:srgbClr val="E2E2E2"/>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
      <a:clrScheme name="1_Default Design 17">
        <a:dk1>
          <a:srgbClr val="000000"/>
        </a:dk1>
        <a:lt1>
          <a:srgbClr val="FFFFFF"/>
        </a:lt1>
        <a:dk2>
          <a:srgbClr val="000000"/>
        </a:dk2>
        <a:lt2>
          <a:srgbClr val="333333"/>
        </a:lt2>
        <a:accent1>
          <a:srgbClr val="E03F3F"/>
        </a:accent1>
        <a:accent2>
          <a:srgbClr val="A31A1A"/>
        </a:accent2>
        <a:accent3>
          <a:srgbClr val="FFFFFF"/>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1_Default Design 18">
        <a:dk1>
          <a:srgbClr val="000000"/>
        </a:dk1>
        <a:lt1>
          <a:srgbClr val="FFFFFF"/>
        </a:lt1>
        <a:dk2>
          <a:srgbClr val="000000"/>
        </a:dk2>
        <a:lt2>
          <a:srgbClr val="333333"/>
        </a:lt2>
        <a:accent1>
          <a:srgbClr val="803962"/>
        </a:accent1>
        <a:accent2>
          <a:srgbClr val="804A26"/>
        </a:accent2>
        <a:accent3>
          <a:srgbClr val="FFFFFF"/>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1_Default Design 19">
        <a:dk1>
          <a:srgbClr val="000000"/>
        </a:dk1>
        <a:lt1>
          <a:srgbClr val="FFFFFF"/>
        </a:lt1>
        <a:dk2>
          <a:srgbClr val="000000"/>
        </a:dk2>
        <a:lt2>
          <a:srgbClr val="333333"/>
        </a:lt2>
        <a:accent1>
          <a:srgbClr val="335966"/>
        </a:accent1>
        <a:accent2>
          <a:srgbClr val="803939"/>
        </a:accent2>
        <a:accent3>
          <a:srgbClr val="FFFFFF"/>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1_Default Design 20">
        <a:dk1>
          <a:srgbClr val="000000"/>
        </a:dk1>
        <a:lt1>
          <a:srgbClr val="FFFFFF"/>
        </a:lt1>
        <a:dk2>
          <a:srgbClr val="000000"/>
        </a:dk2>
        <a:lt2>
          <a:srgbClr val="333333"/>
        </a:lt2>
        <a:accent1>
          <a:srgbClr val="803939"/>
        </a:accent1>
        <a:accent2>
          <a:srgbClr val="736017"/>
        </a:accent2>
        <a:accent3>
          <a:srgbClr val="FFFFFF"/>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1_Default Design 21">
        <a:dk1>
          <a:srgbClr val="000000"/>
        </a:dk1>
        <a:lt1>
          <a:srgbClr val="FFFFFF"/>
        </a:lt1>
        <a:dk2>
          <a:srgbClr val="000000"/>
        </a:dk2>
        <a:lt2>
          <a:srgbClr val="333333"/>
        </a:lt2>
        <a:accent1>
          <a:srgbClr val="ECEC00"/>
        </a:accent1>
        <a:accent2>
          <a:srgbClr val="E6CB00"/>
        </a:accent2>
        <a:accent3>
          <a:srgbClr val="FFFFFF"/>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1_Default Design 22">
        <a:dk1>
          <a:srgbClr val="000000"/>
        </a:dk1>
        <a:lt1>
          <a:srgbClr val="FFFFFF"/>
        </a:lt1>
        <a:dk2>
          <a:srgbClr val="000000"/>
        </a:dk2>
        <a:lt2>
          <a:srgbClr val="333333"/>
        </a:lt2>
        <a:accent1>
          <a:srgbClr val="806919"/>
        </a:accent1>
        <a:accent2>
          <a:srgbClr val="688019"/>
        </a:accent2>
        <a:accent3>
          <a:srgbClr val="FFFFFF"/>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1_Default Design 23">
        <a:dk1>
          <a:srgbClr val="000000"/>
        </a:dk1>
        <a:lt1>
          <a:srgbClr val="FFFFFF"/>
        </a:lt1>
        <a:dk2>
          <a:srgbClr val="000000"/>
        </a:dk2>
        <a:lt2>
          <a:srgbClr val="333333"/>
        </a:lt2>
        <a:accent1>
          <a:srgbClr val="803966"/>
        </a:accent1>
        <a:accent2>
          <a:srgbClr val="666514"/>
        </a:accent2>
        <a:accent3>
          <a:srgbClr val="FFFFFF"/>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1_Default Design 24">
        <a:dk1>
          <a:srgbClr val="000000"/>
        </a:dk1>
        <a:lt1>
          <a:srgbClr val="FFFFFF"/>
        </a:lt1>
        <a:dk2>
          <a:srgbClr val="000000"/>
        </a:dk2>
        <a:lt2>
          <a:srgbClr val="333333"/>
        </a:lt2>
        <a:accent1>
          <a:srgbClr val="804119"/>
        </a:accent1>
        <a:accent2>
          <a:srgbClr val="197280"/>
        </a:accent2>
        <a:accent3>
          <a:srgbClr val="FFFFFF"/>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1_Default Design 25">
        <a:dk1>
          <a:srgbClr val="000000"/>
        </a:dk1>
        <a:lt1>
          <a:srgbClr val="FFFFFF"/>
        </a:lt1>
        <a:dk2>
          <a:srgbClr val="000000"/>
        </a:dk2>
        <a:lt2>
          <a:srgbClr val="333333"/>
        </a:lt2>
        <a:accent1>
          <a:srgbClr val="4EC100"/>
        </a:accent1>
        <a:accent2>
          <a:srgbClr val="358400"/>
        </a:accent2>
        <a:accent3>
          <a:srgbClr val="FFFFFF"/>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1_Default Design 26">
        <a:dk1>
          <a:srgbClr val="000000"/>
        </a:dk1>
        <a:lt1>
          <a:srgbClr val="FFFFFF"/>
        </a:lt1>
        <a:dk2>
          <a:srgbClr val="000000"/>
        </a:dk2>
        <a:lt2>
          <a:srgbClr val="333333"/>
        </a:lt2>
        <a:accent1>
          <a:srgbClr val="586614"/>
        </a:accent1>
        <a:accent2>
          <a:srgbClr val="295966"/>
        </a:accent2>
        <a:accent3>
          <a:srgbClr val="FFFFFF"/>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1_Default Design 27">
        <a:dk1>
          <a:srgbClr val="000000"/>
        </a:dk1>
        <a:lt1>
          <a:srgbClr val="FFFFFF"/>
        </a:lt1>
        <a:dk2>
          <a:srgbClr val="000000"/>
        </a:dk2>
        <a:lt2>
          <a:srgbClr val="333333"/>
        </a:lt2>
        <a:accent1>
          <a:srgbClr val="80406B"/>
        </a:accent1>
        <a:accent2>
          <a:srgbClr val="804E33"/>
        </a:accent2>
        <a:accent3>
          <a:srgbClr val="FFFFFF"/>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1_Default Design 28">
        <a:dk1>
          <a:srgbClr val="000000"/>
        </a:dk1>
        <a:lt1>
          <a:srgbClr val="FFFFFF"/>
        </a:lt1>
        <a:dk2>
          <a:srgbClr val="000000"/>
        </a:dk2>
        <a:lt2>
          <a:srgbClr val="333333"/>
        </a:lt2>
        <a:accent1>
          <a:srgbClr val="8C3F48"/>
        </a:accent1>
        <a:accent2>
          <a:srgbClr val="3D7317"/>
        </a:accent2>
        <a:accent3>
          <a:srgbClr val="FFFFFF"/>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1_Default Design 29">
        <a:dk1>
          <a:srgbClr val="000000"/>
        </a:dk1>
        <a:lt1>
          <a:srgbClr val="FFFFFF"/>
        </a:lt1>
        <a:dk2>
          <a:srgbClr val="000000"/>
        </a:dk2>
        <a:lt2>
          <a:srgbClr val="333333"/>
        </a:lt2>
        <a:accent1>
          <a:srgbClr val="00A5C9"/>
        </a:accent1>
        <a:accent2>
          <a:srgbClr val="427D89"/>
        </a:accent2>
        <a:accent3>
          <a:srgbClr val="FFFFFF"/>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1_Default Design 30">
        <a:dk1>
          <a:srgbClr val="000000"/>
        </a:dk1>
        <a:lt1>
          <a:srgbClr val="FFFFFF"/>
        </a:lt1>
        <a:dk2>
          <a:srgbClr val="000000"/>
        </a:dk2>
        <a:lt2>
          <a:srgbClr val="333333"/>
        </a:lt2>
        <a:accent1>
          <a:srgbClr val="1F5499"/>
        </a:accent1>
        <a:accent2>
          <a:srgbClr val="1D8019"/>
        </a:accent2>
        <a:accent3>
          <a:srgbClr val="FFFFFF"/>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1_Default Design 31">
        <a:dk1>
          <a:srgbClr val="000000"/>
        </a:dk1>
        <a:lt1>
          <a:srgbClr val="FFFFFF"/>
        </a:lt1>
        <a:dk2>
          <a:srgbClr val="000000"/>
        </a:dk2>
        <a:lt2>
          <a:srgbClr val="333333"/>
        </a:lt2>
        <a:accent1>
          <a:srgbClr val="80393B"/>
        </a:accent1>
        <a:accent2>
          <a:srgbClr val="196D80"/>
        </a:accent2>
        <a:accent3>
          <a:srgbClr val="FFFFFF"/>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1_Default Design 32">
        <a:dk1>
          <a:srgbClr val="000000"/>
        </a:dk1>
        <a:lt1>
          <a:srgbClr val="FFFFFF"/>
        </a:lt1>
        <a:dk2>
          <a:srgbClr val="000000"/>
        </a:dk2>
        <a:lt2>
          <a:srgbClr val="333333"/>
        </a:lt2>
        <a:accent1>
          <a:srgbClr val="666514"/>
        </a:accent1>
        <a:accent2>
          <a:srgbClr val="145766"/>
        </a:accent2>
        <a:accent3>
          <a:srgbClr val="FFFFFF"/>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nd_1891_slide">
  <a:themeElements>
    <a:clrScheme name="Office Theme 2">
      <a:dk1>
        <a:srgbClr val="000000"/>
      </a:dk1>
      <a:lt1>
        <a:srgbClr val="99CC66"/>
      </a:lt1>
      <a:dk2>
        <a:srgbClr val="000000"/>
      </a:dk2>
      <a:lt2>
        <a:srgbClr val="CCCCCC"/>
      </a:lt2>
      <a:accent1>
        <a:srgbClr val="336646"/>
      </a:accent1>
      <a:accent2>
        <a:srgbClr val="636633"/>
      </a:accent2>
      <a:accent3>
        <a:srgbClr val="CAE2B8"/>
      </a:accent3>
      <a:accent4>
        <a:srgbClr val="000000"/>
      </a:accent4>
      <a:accent5>
        <a:srgbClr val="ADB8B0"/>
      </a:accent5>
      <a:accent6>
        <a:srgbClr val="595C2D"/>
      </a:accent6>
      <a:hlink>
        <a:srgbClr val="333F66"/>
      </a:hlink>
      <a:folHlink>
        <a:srgbClr val="4D6633"/>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99CC66"/>
        </a:lt1>
        <a:dk2>
          <a:srgbClr val="000000"/>
        </a:dk2>
        <a:lt2>
          <a:srgbClr val="CCCCCC"/>
        </a:lt2>
        <a:accent1>
          <a:srgbClr val="4C9400"/>
        </a:accent1>
        <a:accent2>
          <a:srgbClr val="566E3D"/>
        </a:accent2>
        <a:accent3>
          <a:srgbClr val="CAE2B8"/>
        </a:accent3>
        <a:accent4>
          <a:srgbClr val="000000"/>
        </a:accent4>
        <a:accent5>
          <a:srgbClr val="B2C8AA"/>
        </a:accent5>
        <a:accent6>
          <a:srgbClr val="4D6336"/>
        </a:accent6>
        <a:hlink>
          <a:srgbClr val="193000"/>
        </a:hlink>
        <a:folHlink>
          <a:srgbClr val="2B55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99CC66"/>
        </a:lt1>
        <a:dk2>
          <a:srgbClr val="000000"/>
        </a:dk2>
        <a:lt2>
          <a:srgbClr val="CCCCCC"/>
        </a:lt2>
        <a:accent1>
          <a:srgbClr val="336646"/>
        </a:accent1>
        <a:accent2>
          <a:srgbClr val="636633"/>
        </a:accent2>
        <a:accent3>
          <a:srgbClr val="CAE2B8"/>
        </a:accent3>
        <a:accent4>
          <a:srgbClr val="000000"/>
        </a:accent4>
        <a:accent5>
          <a:srgbClr val="ADB8B0"/>
        </a:accent5>
        <a:accent6>
          <a:srgbClr val="595C2D"/>
        </a:accent6>
        <a:hlink>
          <a:srgbClr val="333F66"/>
        </a:hlink>
        <a:folHlink>
          <a:srgbClr val="4D6633"/>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99CC66"/>
        </a:lt1>
        <a:dk2>
          <a:srgbClr val="000000"/>
        </a:dk2>
        <a:lt2>
          <a:srgbClr val="CCCCCC"/>
        </a:lt2>
        <a:accent1>
          <a:srgbClr val="66352E"/>
        </a:accent1>
        <a:accent2>
          <a:srgbClr val="665F33"/>
        </a:accent2>
        <a:accent3>
          <a:srgbClr val="CAE2B8"/>
        </a:accent3>
        <a:accent4>
          <a:srgbClr val="000000"/>
        </a:accent4>
        <a:accent5>
          <a:srgbClr val="B8AEAD"/>
        </a:accent5>
        <a:accent6>
          <a:srgbClr val="5C552D"/>
        </a:accent6>
        <a:hlink>
          <a:srgbClr val="633366"/>
        </a:hlink>
        <a:folHlink>
          <a:srgbClr val="40552B"/>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99CC66"/>
        </a:lt1>
        <a:dk2>
          <a:srgbClr val="000000"/>
        </a:dk2>
        <a:lt2>
          <a:srgbClr val="CCCCCC"/>
        </a:lt2>
        <a:accent1>
          <a:srgbClr val="66532E"/>
        </a:accent1>
        <a:accent2>
          <a:srgbClr val="40552B"/>
        </a:accent2>
        <a:accent3>
          <a:srgbClr val="CAE2B8"/>
        </a:accent3>
        <a:accent4>
          <a:srgbClr val="000000"/>
        </a:accent4>
        <a:accent5>
          <a:srgbClr val="B8B3AD"/>
        </a:accent5>
        <a:accent6>
          <a:srgbClr val="394C26"/>
        </a:accent6>
        <a:hlink>
          <a:srgbClr val="663343"/>
        </a:hlink>
        <a:folHlink>
          <a:srgbClr val="333F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CCCCCC"/>
        </a:lt2>
        <a:accent1>
          <a:srgbClr val="4C9400"/>
        </a:accent1>
        <a:accent2>
          <a:srgbClr val="566E3D"/>
        </a:accent2>
        <a:accent3>
          <a:srgbClr val="FFFFFF"/>
        </a:accent3>
        <a:accent4>
          <a:srgbClr val="000000"/>
        </a:accent4>
        <a:accent5>
          <a:srgbClr val="B2C8AA"/>
        </a:accent5>
        <a:accent6>
          <a:srgbClr val="4D6336"/>
        </a:accent6>
        <a:hlink>
          <a:srgbClr val="193000"/>
        </a:hlink>
        <a:folHlink>
          <a:srgbClr val="2B550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CCCCCC"/>
        </a:lt2>
        <a:accent1>
          <a:srgbClr val="336646"/>
        </a:accent1>
        <a:accent2>
          <a:srgbClr val="636633"/>
        </a:accent2>
        <a:accent3>
          <a:srgbClr val="FFFFFF"/>
        </a:accent3>
        <a:accent4>
          <a:srgbClr val="000000"/>
        </a:accent4>
        <a:accent5>
          <a:srgbClr val="ADB8B0"/>
        </a:accent5>
        <a:accent6>
          <a:srgbClr val="595C2D"/>
        </a:accent6>
        <a:hlink>
          <a:srgbClr val="333F66"/>
        </a:hlink>
        <a:folHlink>
          <a:srgbClr val="4D6633"/>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CCCC"/>
        </a:lt2>
        <a:accent1>
          <a:srgbClr val="66352E"/>
        </a:accent1>
        <a:accent2>
          <a:srgbClr val="665F33"/>
        </a:accent2>
        <a:accent3>
          <a:srgbClr val="FFFFFF"/>
        </a:accent3>
        <a:accent4>
          <a:srgbClr val="000000"/>
        </a:accent4>
        <a:accent5>
          <a:srgbClr val="B8AEAD"/>
        </a:accent5>
        <a:accent6>
          <a:srgbClr val="5C552D"/>
        </a:accent6>
        <a:hlink>
          <a:srgbClr val="633366"/>
        </a:hlink>
        <a:folHlink>
          <a:srgbClr val="40552B"/>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CCCCCC"/>
        </a:lt2>
        <a:accent1>
          <a:srgbClr val="66532E"/>
        </a:accent1>
        <a:accent2>
          <a:srgbClr val="40552B"/>
        </a:accent2>
        <a:accent3>
          <a:srgbClr val="FFFFFF"/>
        </a:accent3>
        <a:accent4>
          <a:srgbClr val="000000"/>
        </a:accent4>
        <a:accent5>
          <a:srgbClr val="B8B3AD"/>
        </a:accent5>
        <a:accent6>
          <a:srgbClr val="394C26"/>
        </a:accent6>
        <a:hlink>
          <a:srgbClr val="663343"/>
        </a:hlink>
        <a:folHlink>
          <a:srgbClr val="333F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1_Default Design 2">
      <a:dk1>
        <a:srgbClr val="000000"/>
      </a:dk1>
      <a:lt1>
        <a:srgbClr val="99CC66"/>
      </a:lt1>
      <a:dk2>
        <a:srgbClr val="000000"/>
      </a:dk2>
      <a:lt2>
        <a:srgbClr val="CCCCCC"/>
      </a:lt2>
      <a:accent1>
        <a:srgbClr val="336646"/>
      </a:accent1>
      <a:accent2>
        <a:srgbClr val="636633"/>
      </a:accent2>
      <a:accent3>
        <a:srgbClr val="CAE2B8"/>
      </a:accent3>
      <a:accent4>
        <a:srgbClr val="000000"/>
      </a:accent4>
      <a:accent5>
        <a:srgbClr val="ADB8B0"/>
      </a:accent5>
      <a:accent6>
        <a:srgbClr val="595C2D"/>
      </a:accent6>
      <a:hlink>
        <a:srgbClr val="333F66"/>
      </a:hlink>
      <a:folHlink>
        <a:srgbClr val="4D663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66"/>
        </a:lt1>
        <a:dk2>
          <a:srgbClr val="000000"/>
        </a:dk2>
        <a:lt2>
          <a:srgbClr val="CCCCCC"/>
        </a:lt2>
        <a:accent1>
          <a:srgbClr val="4C9400"/>
        </a:accent1>
        <a:accent2>
          <a:srgbClr val="566E3D"/>
        </a:accent2>
        <a:accent3>
          <a:srgbClr val="CAE2B8"/>
        </a:accent3>
        <a:accent4>
          <a:srgbClr val="000000"/>
        </a:accent4>
        <a:accent5>
          <a:srgbClr val="B2C8AA"/>
        </a:accent5>
        <a:accent6>
          <a:srgbClr val="4D6336"/>
        </a:accent6>
        <a:hlink>
          <a:srgbClr val="193000"/>
        </a:hlink>
        <a:folHlink>
          <a:srgbClr val="2B55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66"/>
        </a:lt1>
        <a:dk2>
          <a:srgbClr val="000000"/>
        </a:dk2>
        <a:lt2>
          <a:srgbClr val="CCCCCC"/>
        </a:lt2>
        <a:accent1>
          <a:srgbClr val="336646"/>
        </a:accent1>
        <a:accent2>
          <a:srgbClr val="636633"/>
        </a:accent2>
        <a:accent3>
          <a:srgbClr val="CAE2B8"/>
        </a:accent3>
        <a:accent4>
          <a:srgbClr val="000000"/>
        </a:accent4>
        <a:accent5>
          <a:srgbClr val="ADB8B0"/>
        </a:accent5>
        <a:accent6>
          <a:srgbClr val="595C2D"/>
        </a:accent6>
        <a:hlink>
          <a:srgbClr val="333F66"/>
        </a:hlink>
        <a:folHlink>
          <a:srgbClr val="4D663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66"/>
        </a:lt1>
        <a:dk2>
          <a:srgbClr val="000000"/>
        </a:dk2>
        <a:lt2>
          <a:srgbClr val="CCCCCC"/>
        </a:lt2>
        <a:accent1>
          <a:srgbClr val="66352E"/>
        </a:accent1>
        <a:accent2>
          <a:srgbClr val="665F33"/>
        </a:accent2>
        <a:accent3>
          <a:srgbClr val="CAE2B8"/>
        </a:accent3>
        <a:accent4>
          <a:srgbClr val="000000"/>
        </a:accent4>
        <a:accent5>
          <a:srgbClr val="B8AEAD"/>
        </a:accent5>
        <a:accent6>
          <a:srgbClr val="5C552D"/>
        </a:accent6>
        <a:hlink>
          <a:srgbClr val="633366"/>
        </a:hlink>
        <a:folHlink>
          <a:srgbClr val="40552B"/>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66"/>
        </a:lt1>
        <a:dk2>
          <a:srgbClr val="000000"/>
        </a:dk2>
        <a:lt2>
          <a:srgbClr val="CCCCCC"/>
        </a:lt2>
        <a:accent1>
          <a:srgbClr val="66532E"/>
        </a:accent1>
        <a:accent2>
          <a:srgbClr val="40552B"/>
        </a:accent2>
        <a:accent3>
          <a:srgbClr val="CAE2B8"/>
        </a:accent3>
        <a:accent4>
          <a:srgbClr val="000000"/>
        </a:accent4>
        <a:accent5>
          <a:srgbClr val="B8B3AD"/>
        </a:accent5>
        <a:accent6>
          <a:srgbClr val="394C26"/>
        </a:accent6>
        <a:hlink>
          <a:srgbClr val="663343"/>
        </a:hlink>
        <a:folHlink>
          <a:srgbClr val="333F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4C9400"/>
        </a:accent1>
        <a:accent2>
          <a:srgbClr val="566E3D"/>
        </a:accent2>
        <a:accent3>
          <a:srgbClr val="FFFFFF"/>
        </a:accent3>
        <a:accent4>
          <a:srgbClr val="000000"/>
        </a:accent4>
        <a:accent5>
          <a:srgbClr val="B2C8AA"/>
        </a:accent5>
        <a:accent6>
          <a:srgbClr val="4D6336"/>
        </a:accent6>
        <a:hlink>
          <a:srgbClr val="193000"/>
        </a:hlink>
        <a:folHlink>
          <a:srgbClr val="2B55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336646"/>
        </a:accent1>
        <a:accent2>
          <a:srgbClr val="636633"/>
        </a:accent2>
        <a:accent3>
          <a:srgbClr val="FFFFFF"/>
        </a:accent3>
        <a:accent4>
          <a:srgbClr val="000000"/>
        </a:accent4>
        <a:accent5>
          <a:srgbClr val="ADB8B0"/>
        </a:accent5>
        <a:accent6>
          <a:srgbClr val="595C2D"/>
        </a:accent6>
        <a:hlink>
          <a:srgbClr val="333F66"/>
        </a:hlink>
        <a:folHlink>
          <a:srgbClr val="4D663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66352E"/>
        </a:accent1>
        <a:accent2>
          <a:srgbClr val="665F33"/>
        </a:accent2>
        <a:accent3>
          <a:srgbClr val="FFFFFF"/>
        </a:accent3>
        <a:accent4>
          <a:srgbClr val="000000"/>
        </a:accent4>
        <a:accent5>
          <a:srgbClr val="B8AEAD"/>
        </a:accent5>
        <a:accent6>
          <a:srgbClr val="5C552D"/>
        </a:accent6>
        <a:hlink>
          <a:srgbClr val="633366"/>
        </a:hlink>
        <a:folHlink>
          <a:srgbClr val="40552B"/>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66532E"/>
        </a:accent1>
        <a:accent2>
          <a:srgbClr val="40552B"/>
        </a:accent2>
        <a:accent3>
          <a:srgbClr val="FFFFFF"/>
        </a:accent3>
        <a:accent4>
          <a:srgbClr val="000000"/>
        </a:accent4>
        <a:accent5>
          <a:srgbClr val="B8B3AD"/>
        </a:accent5>
        <a:accent6>
          <a:srgbClr val="394C26"/>
        </a:accent6>
        <a:hlink>
          <a:srgbClr val="663343"/>
        </a:hlink>
        <a:folHlink>
          <a:srgbClr val="333F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ind_1889_slide</Template>
  <TotalTime>697</TotalTime>
  <Words>978</Words>
  <Application>Microsoft Office PowerPoint</Application>
  <PresentationFormat>On-screen Show (4:3)</PresentationFormat>
  <Paragraphs>144</Paragraphs>
  <Slides>36</Slides>
  <Notes>1</Notes>
  <HiddenSlides>0</HiddenSlides>
  <MMClips>0</MMClips>
  <ScaleCrop>false</ScaleCrop>
  <HeadingPairs>
    <vt:vector size="4" baseType="variant">
      <vt:variant>
        <vt:lpstr>Design Template</vt:lpstr>
      </vt:variant>
      <vt:variant>
        <vt:i4>4</vt:i4>
      </vt:variant>
      <vt:variant>
        <vt:lpstr>Slide Titles</vt:lpstr>
      </vt:variant>
      <vt:variant>
        <vt:i4>36</vt:i4>
      </vt:variant>
    </vt:vector>
  </HeadingPairs>
  <TitlesOfParts>
    <vt:vector size="40" baseType="lpstr">
      <vt:lpstr>Custom Design</vt:lpstr>
      <vt:lpstr>1_Default Design</vt:lpstr>
      <vt:lpstr>ind_1891_slide</vt:lpstr>
      <vt:lpstr>2_Default Design</vt:lpstr>
      <vt:lpstr>FINANCIAL MANAGEMENT SYSTEM</vt:lpstr>
      <vt:lpstr>INTRODUCTION</vt:lpstr>
      <vt:lpstr>DRAWBACKS OF EXISTING SYSTEMS</vt:lpstr>
      <vt:lpstr>PROJECT SCOPE</vt:lpstr>
      <vt:lpstr>PERSONA</vt:lpstr>
      <vt:lpstr>PERSONA</vt:lpstr>
      <vt:lpstr>USER SCREENS</vt:lpstr>
      <vt:lpstr>Slide 8</vt:lpstr>
      <vt:lpstr>FUND MANAGEMENT MODULE</vt:lpstr>
      <vt:lpstr>Slide 10</vt:lpstr>
      <vt:lpstr>FUND MANAGEMENT MODULE</vt:lpstr>
      <vt:lpstr>Slide 12</vt:lpstr>
      <vt:lpstr>Slide 13</vt:lpstr>
      <vt:lpstr>Slide 14</vt:lpstr>
      <vt:lpstr>FUND MANAGEMENT MODULE</vt:lpstr>
      <vt:lpstr>Slide 16</vt:lpstr>
      <vt:lpstr>TRADE EXECUTION</vt:lpstr>
      <vt:lpstr>Slide 18</vt:lpstr>
      <vt:lpstr>Slide 19</vt:lpstr>
      <vt:lpstr>Slide 20</vt:lpstr>
      <vt:lpstr>TRADE EXECUTION</vt:lpstr>
      <vt:lpstr>Slide 22</vt:lpstr>
      <vt:lpstr>Slide 23</vt:lpstr>
      <vt:lpstr>Slide 24</vt:lpstr>
      <vt:lpstr>TRADE EXECUTION</vt:lpstr>
      <vt:lpstr>Slide 26</vt:lpstr>
      <vt:lpstr>REPORT MANAGEMENT</vt:lpstr>
      <vt:lpstr>Slide 28</vt:lpstr>
      <vt:lpstr>REPORT MANAGEMENT</vt:lpstr>
      <vt:lpstr>Slide 30</vt:lpstr>
      <vt:lpstr>GRAPHS</vt:lpstr>
      <vt:lpstr>Slide 32</vt:lpstr>
      <vt:lpstr>WATCHLIST</vt:lpstr>
      <vt:lpstr>Slide 34</vt:lpstr>
      <vt:lpstr>Slide 35</vt:lpstr>
      <vt:lpstr>QUESTIONS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Soup Boys &amp; Soup Girls</dc:title>
  <dc:creator>Poornima</dc:creator>
  <cp:lastModifiedBy>Mahesh Karthik Duraisamy</cp:lastModifiedBy>
  <cp:revision>47</cp:revision>
  <dcterms:created xsi:type="dcterms:W3CDTF">2012-05-09T03:02:12Z</dcterms:created>
  <dcterms:modified xsi:type="dcterms:W3CDTF">2012-05-09T03:02:37Z</dcterms:modified>
</cp:coreProperties>
</file>