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79" r:id="rId4"/>
    <p:sldId id="259" r:id="rId5"/>
    <p:sldId id="260" r:id="rId6"/>
    <p:sldId id="261" r:id="rId7"/>
    <p:sldId id="271" r:id="rId8"/>
    <p:sldId id="272" r:id="rId9"/>
    <p:sldId id="274" r:id="rId10"/>
    <p:sldId id="275" r:id="rId11"/>
    <p:sldId id="270" r:id="rId12"/>
    <p:sldId id="266" r:id="rId13"/>
    <p:sldId id="267" r:id="rId14"/>
    <p:sldId id="268" r:id="rId15"/>
    <p:sldId id="269" r:id="rId16"/>
    <p:sldId id="276" r:id="rId17"/>
    <p:sldId id="277" r:id="rId18"/>
    <p:sldId id="278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8883" autoAdjust="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907169-E568-4B7E-B01F-28459A133AD0}" type="datetimeFigureOut">
              <a:rPr lang="en-US" smtClean="0"/>
              <a:pPr/>
              <a:t>4/29/2011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85E50B-9290-41E3-A045-B99012C0D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4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Blood Supply Management</a:t>
            </a:r>
          </a:p>
          <a:p>
            <a:pPr algn="ctr">
              <a:buNone/>
            </a:pP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algn="ctr">
              <a:buNone/>
            </a:pPr>
            <a:endParaRPr lang="en-US" sz="4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just">
              <a:buNone/>
            </a:pP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Mahesh </a:t>
            </a:r>
            <a:r>
              <a:rPr lang="en-US" sz="4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Karthik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Duraisamy</a:t>
            </a:r>
            <a:endParaRPr lang="en-US" sz="4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04/29/2011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HosOrder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table-Contains the order if the system finds the nearest blood bank with the request given and also the amount associated with the order.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HosRequest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table-Contains the requests in the orders if the order is created.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Functionalities Implemented: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Reporting of inventory status through graphical dashboards.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Virtual Distribution Center-When the request is raised by the hospital the system automatically finds the nearest Blood Bank based on zip code and inventory.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Included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gadgets in the home page to find the driving directions and maps.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Promotion of blood donation by sending emails to all the donors belonging to the blood bank.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Print the reports for both nurse and lab manager from their screen.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Added CSS to all the pages and also java script validation for all the forms in the web page.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Featured &amp; Creative 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1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Featured &amp; Creative 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Functionalities Implemented: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no blood bank can cater to the needs of a hospital I have added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maps which will display other blood bank organizations near the hospital.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Implemented AJAX 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superadmin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, admin and hospital order pages to view the records in the same screen.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Provide upload a document feature to donor to upload his vital stat documents to the blood bank once registered.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Promotion of the blood bank through follow us on Twitter , Follow us on Facebook and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videos about my blood bank.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Error handling is done by directing the error cases to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jsps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suggesting the user with suggestions to correct them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Clock with mouse pointer using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39517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Screen Shots</a:t>
            </a:r>
            <a:endParaRPr lang="en-US" sz="37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2720"/>
            <a:ext cx="8432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39517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Screen Shots</a:t>
            </a:r>
            <a:endParaRPr lang="en-US" sz="37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48600" cy="506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439517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Screen Shots</a:t>
            </a:r>
            <a:endParaRPr lang="en-US" sz="37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502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439517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Screen Shots</a:t>
            </a:r>
            <a:endParaRPr lang="en-US" sz="37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838200"/>
            <a:ext cx="8305800" cy="577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3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439517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Screen Shots</a:t>
            </a:r>
            <a:endParaRPr lang="en-US" sz="37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2720"/>
            <a:ext cx="8362950" cy="578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439517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Sample Screen Shots</a:t>
            </a:r>
            <a:endParaRPr lang="en-US" sz="37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2720"/>
            <a:ext cx="8001000" cy="56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6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question-ma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61615" y="1481138"/>
            <a:ext cx="3620770" cy="45259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an web application for a blood bank system to help its donors, blood bank branches and its hospitals to automate the blood supply.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Blood Supply Management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Blood Bank Org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Blood Bank</a:t>
            </a:r>
          </a:p>
          <a:p>
            <a:pPr algn="ctr"/>
            <a:r>
              <a:rPr lang="en-US" sz="1400" dirty="0" smtClean="0"/>
              <a:t>Admin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066800" y="1143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2159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Hospital Admin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1828800" y="673100"/>
            <a:ext cx="7620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7500" y="4343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Donor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387600" y="4876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Schedule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362200" y="32766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Receptionist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336800" y="19050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Nurse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638800" y="1828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Lab Technician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638800" y="32766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Inventory Manager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1524000" y="4648200"/>
            <a:ext cx="86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6" idx="2"/>
          </p:cNvCxnSpPr>
          <p:nvPr/>
        </p:nvCxnSpPr>
        <p:spPr>
          <a:xfrm flipH="1" flipV="1">
            <a:off x="3124200" y="4191000"/>
            <a:ext cx="2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18" idx="2"/>
          </p:cNvCxnSpPr>
          <p:nvPr/>
        </p:nvCxnSpPr>
        <p:spPr>
          <a:xfrm flipH="1" flipV="1">
            <a:off x="3098800" y="2819400"/>
            <a:ext cx="2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1"/>
            <a:endCxn id="19" idx="1"/>
          </p:cNvCxnSpPr>
          <p:nvPr/>
        </p:nvCxnSpPr>
        <p:spPr>
          <a:xfrm>
            <a:off x="3911600" y="2273300"/>
            <a:ext cx="17272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</p:cNvCxnSpPr>
          <p:nvPr/>
        </p:nvCxnSpPr>
        <p:spPr>
          <a:xfrm>
            <a:off x="6400800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410200" y="279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Hospital Inventory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10" idx="3"/>
            <a:endCxn id="40" idx="1"/>
          </p:cNvCxnSpPr>
          <p:nvPr/>
        </p:nvCxnSpPr>
        <p:spPr>
          <a:xfrm>
            <a:off x="4114800" y="673100"/>
            <a:ext cx="1295400" cy="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1600" y="2157884"/>
            <a:ext cx="1446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Barcodes and sends to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334793" y="551934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  <p:cxnSp>
        <p:nvCxnSpPr>
          <p:cNvPr id="48" name="Straight Arrow Connector 47"/>
          <p:cNvCxnSpPr>
            <a:stCxn id="7" idx="3"/>
            <a:endCxn id="16" idx="1"/>
          </p:cNvCxnSpPr>
          <p:nvPr/>
        </p:nvCxnSpPr>
        <p:spPr>
          <a:xfrm>
            <a:off x="1828800" y="2286000"/>
            <a:ext cx="533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73093" y="4393168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Receptionist views the </a:t>
            </a:r>
            <a:r>
              <a:rPr lang="en-US" sz="900" dirty="0" err="1" smtClean="0"/>
              <a:t>req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3098800" y="3048000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Forwards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5410200" y="2858700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Tests and if usable goes to inventory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1705495" y="5103168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Fixes schedule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482818" y="482684"/>
            <a:ext cx="135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Hospital creates order and the system finds the nearest organization based on the zip code and inventory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332430" y="5033918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Data Flow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33800" y="2895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 Bank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29400" y="2971800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Receptionist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" y="28956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Manager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11430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57400" y="49530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Technician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50292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15000" y="10668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1"/>
            <a:endCxn id="5" idx="4"/>
          </p:cNvCxnSpPr>
          <p:nvPr/>
        </p:nvCxnSpPr>
        <p:spPr>
          <a:xfrm rot="16200000" flipV="1">
            <a:off x="3019706" y="2047595"/>
            <a:ext cx="972111" cy="991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7"/>
            <a:endCxn id="9" idx="4"/>
          </p:cNvCxnSpPr>
          <p:nvPr/>
        </p:nvCxnSpPr>
        <p:spPr>
          <a:xfrm rot="5400000" flipH="1" flipV="1">
            <a:off x="5418884" y="1857095"/>
            <a:ext cx="1048311" cy="1296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6"/>
            <a:endCxn id="3" idx="2"/>
          </p:cNvCxnSpPr>
          <p:nvPr/>
        </p:nvCxnSpPr>
        <p:spPr>
          <a:xfrm>
            <a:off x="5562600" y="33528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5"/>
            <a:endCxn id="8" idx="0"/>
          </p:cNvCxnSpPr>
          <p:nvPr/>
        </p:nvCxnSpPr>
        <p:spPr>
          <a:xfrm rot="16200000" flipH="1">
            <a:off x="5247434" y="3723433"/>
            <a:ext cx="1353111" cy="125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7" idx="0"/>
          </p:cNvCxnSpPr>
          <p:nvPr/>
        </p:nvCxnSpPr>
        <p:spPr>
          <a:xfrm rot="5400000">
            <a:off x="2886356" y="3837733"/>
            <a:ext cx="1276911" cy="953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2"/>
            <a:endCxn id="2" idx="2"/>
          </p:cNvCxnSpPr>
          <p:nvPr/>
        </p:nvCxnSpPr>
        <p:spPr>
          <a:xfrm rot="10800000">
            <a:off x="3733800" y="33528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4" idx="6"/>
          </p:cNvCxnSpPr>
          <p:nvPr/>
        </p:nvCxnSpPr>
        <p:spPr>
          <a:xfrm rot="10800000">
            <a:off x="2286000" y="3352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" y="381000"/>
            <a:ext cx="4876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b="1" dirty="0" smtClean="0">
                <a:solidFill>
                  <a:schemeClr val="bg2">
                    <a:lumMod val="25000"/>
                  </a:schemeClr>
                </a:solidFill>
              </a:rPr>
              <a:t>Use Case Diagram</a:t>
            </a:r>
            <a:endParaRPr lang="en-US" sz="37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 Case Description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Master Admin: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Creates new organizations (Blood Bank and Hospitals).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Admin: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Creates  staff for the organizations.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Donor 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Registers and schedules for donation in the blood bank.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Receptionist: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Sets up a donation request for a particular donor.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Nurse: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Performs the actual blood extraction and bar codes the extracted blood packet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 Technician: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Tests the incoming blood packet and grades the blood as usable or not usable.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Inventory Manager: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blood packet status is accepted then it is added to the blood bank inventory. He also processes the incoming request from the hospitals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Master Admin creates the blood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banks admins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hospitals admin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a particular blood bank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organization.(Support for multiple blood banks and hospitals)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blood bank admins create their employees namely receptionist, nurse, lab technician, inventory manager.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Donors register themselves. They have a login and they schedule for their donation.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Receptionist assigns the incoming donation request to the nurse.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Nurse then performs the blood extraction and then barcodes the extracted blood and passes it to the lab technician for testing.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lab technician tests the blood and grades it as usable or not usable.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usable the quantity is added to the blood bank inventory.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4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Hospital raises request for the blood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system automatically finds the nearest Blood Bank based on zip code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inventory.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Once the nearest blood bank is identified the request is processed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order is created with the amount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blood quantity increases in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hospital and the corresponding amount decreases in the blood bank.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Organization table, role table-created separate of these tables so that further roles can be added in the future and a list of organizations associated can be found and maintained.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Donor table-Contains the details of the donor and contains organization as a foreign key.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 table-Contains the details of all the employees in the organization and has organization and role as foreign key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Schedule table-Contains the list of schedules by different donors(foreign key) and the organization the schedule is linked to.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Donation Details table-Contains the details about the donation from the nurse and has schedule as foreign key.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Test Details Table-Contains the details about the test status of the blood and has donation details as foreign key.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231</TotalTime>
  <Words>817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PowerPoint Presentation</vt:lpstr>
      <vt:lpstr>Blood Supply Management</vt:lpstr>
      <vt:lpstr>PowerPoint Presentation</vt:lpstr>
      <vt:lpstr>PowerPoint Presentation</vt:lpstr>
      <vt:lpstr>Use Case Description</vt:lpstr>
      <vt:lpstr>Use Case Description</vt:lpstr>
      <vt:lpstr>Project Flow</vt:lpstr>
      <vt:lpstr>Project Flow</vt:lpstr>
      <vt:lpstr>DataBase Design</vt:lpstr>
      <vt:lpstr>DataBase Design</vt:lpstr>
      <vt:lpstr>Featured &amp; Creative Challenges</vt:lpstr>
      <vt:lpstr>Featured &amp; Creative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Supply Management</dc:title>
  <dc:creator>Matitude</dc:creator>
  <cp:lastModifiedBy>Matitude</cp:lastModifiedBy>
  <cp:revision>53</cp:revision>
  <dcterms:created xsi:type="dcterms:W3CDTF">2010-12-18T02:32:24Z</dcterms:created>
  <dcterms:modified xsi:type="dcterms:W3CDTF">2011-04-29T15:23:47Z</dcterms:modified>
</cp:coreProperties>
</file>