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9" r:id="rId2"/>
    <p:sldId id="340" r:id="rId3"/>
    <p:sldId id="338" r:id="rId4"/>
    <p:sldId id="342" r:id="rId5"/>
    <p:sldId id="343" r:id="rId6"/>
    <p:sldId id="341" r:id="rId7"/>
    <p:sldId id="344" r:id="rId8"/>
    <p:sldId id="345" r:id="rId9"/>
    <p:sldId id="339" r:id="rId10"/>
    <p:sldId id="346" r:id="rId11"/>
    <p:sldId id="347" r:id="rId12"/>
    <p:sldId id="348" r:id="rId13"/>
    <p:sldId id="349" r:id="rId14"/>
    <p:sldId id="350" r:id="rId15"/>
    <p:sldId id="351" r:id="rId16"/>
    <p:sldId id="355" r:id="rId17"/>
    <p:sldId id="356" r:id="rId18"/>
    <p:sldId id="357" r:id="rId19"/>
    <p:sldId id="358" r:id="rId20"/>
    <p:sldId id="35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Kharwadkar" initials="MK" lastIdx="1" clrIdx="0">
    <p:extLst>
      <p:ext uri="{19B8F6BF-5375-455C-9EA6-DF929625EA0E}">
        <p15:presenceInfo xmlns:p15="http://schemas.microsoft.com/office/powerpoint/2012/main" userId="S-1-5-21-354581543-3608027983-2995495404-346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57" autoAdjust="0"/>
  </p:normalViewPr>
  <p:slideViewPr>
    <p:cSldViewPr>
      <p:cViewPr varScale="1">
        <p:scale>
          <a:sx n="53" d="100"/>
          <a:sy n="53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D2EC0-4EC1-4BC2-993C-315C7C280A83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1DD9DB-6B90-4E36-BE1C-2D7C789E7A5C}">
      <dgm:prSet phldrT="[Text]" custT="1"/>
      <dgm:spPr/>
      <dgm:t>
        <a:bodyPr/>
        <a:lstStyle/>
        <a:p>
          <a:r>
            <a:rPr lang="en-US" sz="1200" b="1" dirty="0" smtClean="0"/>
            <a:t>Provision</a:t>
          </a:r>
          <a:endParaRPr lang="en-US" sz="1200" b="1" dirty="0"/>
        </a:p>
      </dgm:t>
    </dgm:pt>
    <dgm:pt modelId="{80A9DC57-7B08-4360-A8AC-23897CC94162}" type="parTrans" cxnId="{0B7BB755-A7AF-4567-A1CF-216B52176C41}">
      <dgm:prSet/>
      <dgm:spPr/>
      <dgm:t>
        <a:bodyPr/>
        <a:lstStyle/>
        <a:p>
          <a:endParaRPr lang="en-US"/>
        </a:p>
      </dgm:t>
    </dgm:pt>
    <dgm:pt modelId="{703CC7DE-4071-4441-8420-7A8FC4D74C70}" type="sibTrans" cxnId="{0B7BB755-A7AF-4567-A1CF-216B52176C41}">
      <dgm:prSet/>
      <dgm:spPr/>
      <dgm:t>
        <a:bodyPr/>
        <a:lstStyle/>
        <a:p>
          <a:endParaRPr lang="en-US"/>
        </a:p>
      </dgm:t>
    </dgm:pt>
    <dgm:pt modelId="{A5049883-5254-44F8-AD2F-F55BC197B5E6}">
      <dgm:prSet phldrT="[Text]" custT="1"/>
      <dgm:spPr/>
      <dgm:t>
        <a:bodyPr/>
        <a:lstStyle/>
        <a:p>
          <a:r>
            <a:rPr lang="en-US" sz="1200" b="1" dirty="0" smtClean="0"/>
            <a:t>Deploy</a:t>
          </a:r>
          <a:endParaRPr lang="en-US" sz="1200" b="1" dirty="0"/>
        </a:p>
      </dgm:t>
    </dgm:pt>
    <dgm:pt modelId="{07C13137-E9D7-41D6-BA56-5DE41A8368A0}" type="parTrans" cxnId="{0616A9CF-860C-48C4-8B15-39A4ECB3BF91}">
      <dgm:prSet/>
      <dgm:spPr/>
      <dgm:t>
        <a:bodyPr/>
        <a:lstStyle/>
        <a:p>
          <a:endParaRPr lang="en-US"/>
        </a:p>
      </dgm:t>
    </dgm:pt>
    <dgm:pt modelId="{49E9F23C-9CEB-42EA-BE24-B38EAFC04E19}" type="sibTrans" cxnId="{0616A9CF-860C-48C4-8B15-39A4ECB3BF91}">
      <dgm:prSet/>
      <dgm:spPr/>
      <dgm:t>
        <a:bodyPr/>
        <a:lstStyle/>
        <a:p>
          <a:endParaRPr lang="en-US"/>
        </a:p>
      </dgm:t>
    </dgm:pt>
    <dgm:pt modelId="{77B7CA6C-C616-40B2-8181-722D0D751F5C}">
      <dgm:prSet phldrT="[Text]" custT="1"/>
      <dgm:spPr/>
      <dgm:t>
        <a:bodyPr/>
        <a:lstStyle/>
        <a:p>
          <a:r>
            <a:rPr lang="en-US" sz="1200" b="1" dirty="0" smtClean="0"/>
            <a:t>Configure</a:t>
          </a:r>
          <a:endParaRPr lang="en-US" sz="1200" b="1" dirty="0"/>
        </a:p>
      </dgm:t>
    </dgm:pt>
    <dgm:pt modelId="{0D59D7BB-0CB4-4E54-AE85-78A1E705CCEA}" type="parTrans" cxnId="{AA49989B-2453-4047-9F60-CF0BCA3DF3EB}">
      <dgm:prSet/>
      <dgm:spPr/>
      <dgm:t>
        <a:bodyPr/>
        <a:lstStyle/>
        <a:p>
          <a:endParaRPr lang="en-US"/>
        </a:p>
      </dgm:t>
    </dgm:pt>
    <dgm:pt modelId="{54767B00-16FD-4C48-B339-54E9046BC774}" type="sibTrans" cxnId="{AA49989B-2453-4047-9F60-CF0BCA3DF3EB}">
      <dgm:prSet/>
      <dgm:spPr/>
      <dgm:t>
        <a:bodyPr/>
        <a:lstStyle/>
        <a:p>
          <a:endParaRPr lang="en-US"/>
        </a:p>
      </dgm:t>
    </dgm:pt>
    <dgm:pt modelId="{AAA651BF-9A7B-4771-BCF7-E7D821973CC8}">
      <dgm:prSet phldrT="[Text]" custT="1"/>
      <dgm:spPr/>
      <dgm:t>
        <a:bodyPr/>
        <a:lstStyle/>
        <a:p>
          <a:r>
            <a:rPr lang="en-US" sz="1200" b="1" dirty="0" smtClean="0"/>
            <a:t>Monitor</a:t>
          </a:r>
        </a:p>
      </dgm:t>
    </dgm:pt>
    <dgm:pt modelId="{F16DDC69-E98D-48F4-AC0C-A5A2690419AA}" type="parTrans" cxnId="{06EFB2D1-68E7-4FE8-8122-740DBEF7ACC3}">
      <dgm:prSet/>
      <dgm:spPr/>
      <dgm:t>
        <a:bodyPr/>
        <a:lstStyle/>
        <a:p>
          <a:endParaRPr lang="en-US"/>
        </a:p>
      </dgm:t>
    </dgm:pt>
    <dgm:pt modelId="{41CE6F0B-6568-467E-BC8C-63C5E958A050}" type="sibTrans" cxnId="{06EFB2D1-68E7-4FE8-8122-740DBEF7ACC3}">
      <dgm:prSet/>
      <dgm:spPr/>
      <dgm:t>
        <a:bodyPr/>
        <a:lstStyle/>
        <a:p>
          <a:endParaRPr lang="en-US"/>
        </a:p>
      </dgm:t>
    </dgm:pt>
    <dgm:pt modelId="{0FACEE0A-0B63-42AD-8C46-FD1875037DF7}">
      <dgm:prSet phldrT="[Text]" custT="1"/>
      <dgm:spPr/>
      <dgm:t>
        <a:bodyPr/>
        <a:lstStyle/>
        <a:p>
          <a:r>
            <a:rPr lang="en-US" sz="1200" b="1" dirty="0" smtClean="0"/>
            <a:t>Scale</a:t>
          </a:r>
        </a:p>
      </dgm:t>
    </dgm:pt>
    <dgm:pt modelId="{244A89B2-BDE9-429D-8101-DC01E3E84E6B}" type="parTrans" cxnId="{2E05E0F8-5734-4CDF-962A-1C33BB52AE7F}">
      <dgm:prSet/>
      <dgm:spPr/>
      <dgm:t>
        <a:bodyPr/>
        <a:lstStyle/>
        <a:p>
          <a:endParaRPr lang="en-US"/>
        </a:p>
      </dgm:t>
    </dgm:pt>
    <dgm:pt modelId="{C066CADA-0532-4F7F-B40F-D01304F91F6C}" type="sibTrans" cxnId="{2E05E0F8-5734-4CDF-962A-1C33BB52AE7F}">
      <dgm:prSet/>
      <dgm:spPr/>
      <dgm:t>
        <a:bodyPr/>
        <a:lstStyle/>
        <a:p>
          <a:endParaRPr lang="en-US"/>
        </a:p>
      </dgm:t>
    </dgm:pt>
    <dgm:pt modelId="{5C4EFECD-A1BB-4230-A443-B55C3C7369F6}">
      <dgm:prSet phldrT="[Text]" custT="1"/>
      <dgm:spPr/>
      <dgm:t>
        <a:bodyPr/>
        <a:lstStyle/>
        <a:p>
          <a:r>
            <a:rPr lang="en-US" sz="1200" b="1" dirty="0" smtClean="0"/>
            <a:t>Secure</a:t>
          </a:r>
        </a:p>
      </dgm:t>
    </dgm:pt>
    <dgm:pt modelId="{D87FBC2C-B58E-4859-90AE-860D5FA14D4F}" type="parTrans" cxnId="{21EEDA06-9DE2-453F-8A7D-F98FB670FA27}">
      <dgm:prSet/>
      <dgm:spPr/>
      <dgm:t>
        <a:bodyPr/>
        <a:lstStyle/>
        <a:p>
          <a:endParaRPr lang="en-US"/>
        </a:p>
      </dgm:t>
    </dgm:pt>
    <dgm:pt modelId="{799949ED-53AE-4A5C-A901-BD7B9C1C7572}" type="sibTrans" cxnId="{21EEDA06-9DE2-453F-8A7D-F98FB670FA27}">
      <dgm:prSet/>
      <dgm:spPr/>
      <dgm:t>
        <a:bodyPr/>
        <a:lstStyle/>
        <a:p>
          <a:endParaRPr lang="en-US"/>
        </a:p>
      </dgm:t>
    </dgm:pt>
    <dgm:pt modelId="{B6CFBC8E-B461-4A5C-83B2-65B9841A3B4A}" type="pres">
      <dgm:prSet presAssocID="{B69D2EC0-4EC1-4BC2-993C-315C7C280A8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D97C27E-7657-435D-8CE3-EDCF0168B744}" type="pres">
      <dgm:prSet presAssocID="{B69D2EC0-4EC1-4BC2-993C-315C7C280A83}" presName="pyramid" presStyleLbl="node1" presStyleIdx="0" presStyleCnt="1" custScaleX="59561"/>
      <dgm:spPr/>
    </dgm:pt>
    <dgm:pt modelId="{F26749C5-2620-48EF-82F1-D40F90D36CD5}" type="pres">
      <dgm:prSet presAssocID="{B69D2EC0-4EC1-4BC2-993C-315C7C280A83}" presName="theList" presStyleCnt="0"/>
      <dgm:spPr/>
    </dgm:pt>
    <dgm:pt modelId="{5C578863-387F-427A-AED3-97FF3831B6C2}" type="pres">
      <dgm:prSet presAssocID="{B51DD9DB-6B90-4E36-BE1C-2D7C789E7A5C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ACBCA-C76E-40FE-B132-FC52D6FFBAA7}" type="pres">
      <dgm:prSet presAssocID="{B51DD9DB-6B90-4E36-BE1C-2D7C789E7A5C}" presName="aSpace" presStyleCnt="0"/>
      <dgm:spPr/>
    </dgm:pt>
    <dgm:pt modelId="{1BED3859-683E-409C-B81C-157A00D29AE9}" type="pres">
      <dgm:prSet presAssocID="{A5049883-5254-44F8-AD2F-F55BC197B5E6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8DDAD-1F2A-4A23-989A-4287375B9536}" type="pres">
      <dgm:prSet presAssocID="{A5049883-5254-44F8-AD2F-F55BC197B5E6}" presName="aSpace" presStyleCnt="0"/>
      <dgm:spPr/>
    </dgm:pt>
    <dgm:pt modelId="{05406C7B-8DDF-4E1A-8CD4-986748B88632}" type="pres">
      <dgm:prSet presAssocID="{77B7CA6C-C616-40B2-8181-722D0D751F5C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21900-4D65-4EC1-8FE6-52689A872032}" type="pres">
      <dgm:prSet presAssocID="{77B7CA6C-C616-40B2-8181-722D0D751F5C}" presName="aSpace" presStyleCnt="0"/>
      <dgm:spPr/>
    </dgm:pt>
    <dgm:pt modelId="{078DB77D-DD77-4B06-9273-9A8CB698D5AF}" type="pres">
      <dgm:prSet presAssocID="{AAA651BF-9A7B-4771-BCF7-E7D821973CC8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243D6-4022-458C-B716-E87ADDCB3BFC}" type="pres">
      <dgm:prSet presAssocID="{AAA651BF-9A7B-4771-BCF7-E7D821973CC8}" presName="aSpace" presStyleCnt="0"/>
      <dgm:spPr/>
    </dgm:pt>
    <dgm:pt modelId="{B64CA1D8-7EB6-47B0-B8FD-3E8B28A1F09E}" type="pres">
      <dgm:prSet presAssocID="{0FACEE0A-0B63-42AD-8C46-FD1875037DF7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8013F-0891-4E8E-BBDD-4F7A67A4AD7D}" type="pres">
      <dgm:prSet presAssocID="{0FACEE0A-0B63-42AD-8C46-FD1875037DF7}" presName="aSpace" presStyleCnt="0"/>
      <dgm:spPr/>
    </dgm:pt>
    <dgm:pt modelId="{1162207F-8D32-484E-80D4-7B5890F6A48B}" type="pres">
      <dgm:prSet presAssocID="{5C4EFECD-A1BB-4230-A443-B55C3C7369F6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85149-2BC5-43FA-AFC2-9325963F97C2}" type="pres">
      <dgm:prSet presAssocID="{5C4EFECD-A1BB-4230-A443-B55C3C7369F6}" presName="aSpace" presStyleCnt="0"/>
      <dgm:spPr/>
    </dgm:pt>
  </dgm:ptLst>
  <dgm:cxnLst>
    <dgm:cxn modelId="{21EEDA06-9DE2-453F-8A7D-F98FB670FA27}" srcId="{B69D2EC0-4EC1-4BC2-993C-315C7C280A83}" destId="{5C4EFECD-A1BB-4230-A443-B55C3C7369F6}" srcOrd="5" destOrd="0" parTransId="{D87FBC2C-B58E-4859-90AE-860D5FA14D4F}" sibTransId="{799949ED-53AE-4A5C-A901-BD7B9C1C7572}"/>
    <dgm:cxn modelId="{93161718-C2D0-4B3A-9361-00A2D5CB9C1D}" type="presOf" srcId="{B51DD9DB-6B90-4E36-BE1C-2D7C789E7A5C}" destId="{5C578863-387F-427A-AED3-97FF3831B6C2}" srcOrd="0" destOrd="0" presId="urn:microsoft.com/office/officeart/2005/8/layout/pyramid2"/>
    <dgm:cxn modelId="{9CF5382D-B557-402D-9629-369F9C4953B1}" type="presOf" srcId="{5C4EFECD-A1BB-4230-A443-B55C3C7369F6}" destId="{1162207F-8D32-484E-80D4-7B5890F6A48B}" srcOrd="0" destOrd="0" presId="urn:microsoft.com/office/officeart/2005/8/layout/pyramid2"/>
    <dgm:cxn modelId="{374717FE-A47F-43EC-BDB9-3A9B2642C809}" type="presOf" srcId="{AAA651BF-9A7B-4771-BCF7-E7D821973CC8}" destId="{078DB77D-DD77-4B06-9273-9A8CB698D5AF}" srcOrd="0" destOrd="0" presId="urn:microsoft.com/office/officeart/2005/8/layout/pyramid2"/>
    <dgm:cxn modelId="{2E05E0F8-5734-4CDF-962A-1C33BB52AE7F}" srcId="{B69D2EC0-4EC1-4BC2-993C-315C7C280A83}" destId="{0FACEE0A-0B63-42AD-8C46-FD1875037DF7}" srcOrd="4" destOrd="0" parTransId="{244A89B2-BDE9-429D-8101-DC01E3E84E6B}" sibTransId="{C066CADA-0532-4F7F-B40F-D01304F91F6C}"/>
    <dgm:cxn modelId="{8130D6A6-A200-4D92-831E-1A315624770A}" type="presOf" srcId="{0FACEE0A-0B63-42AD-8C46-FD1875037DF7}" destId="{B64CA1D8-7EB6-47B0-B8FD-3E8B28A1F09E}" srcOrd="0" destOrd="0" presId="urn:microsoft.com/office/officeart/2005/8/layout/pyramid2"/>
    <dgm:cxn modelId="{79998DBC-F022-41B5-A2C8-15ED1E2B2E37}" type="presOf" srcId="{A5049883-5254-44F8-AD2F-F55BC197B5E6}" destId="{1BED3859-683E-409C-B81C-157A00D29AE9}" srcOrd="0" destOrd="0" presId="urn:microsoft.com/office/officeart/2005/8/layout/pyramid2"/>
    <dgm:cxn modelId="{AA49989B-2453-4047-9F60-CF0BCA3DF3EB}" srcId="{B69D2EC0-4EC1-4BC2-993C-315C7C280A83}" destId="{77B7CA6C-C616-40B2-8181-722D0D751F5C}" srcOrd="2" destOrd="0" parTransId="{0D59D7BB-0CB4-4E54-AE85-78A1E705CCEA}" sibTransId="{54767B00-16FD-4C48-B339-54E9046BC774}"/>
    <dgm:cxn modelId="{06EFB2D1-68E7-4FE8-8122-740DBEF7ACC3}" srcId="{B69D2EC0-4EC1-4BC2-993C-315C7C280A83}" destId="{AAA651BF-9A7B-4771-BCF7-E7D821973CC8}" srcOrd="3" destOrd="0" parTransId="{F16DDC69-E98D-48F4-AC0C-A5A2690419AA}" sibTransId="{41CE6F0B-6568-467E-BC8C-63C5E958A050}"/>
    <dgm:cxn modelId="{E9C623B9-DE40-41EA-99B4-725D5210372D}" type="presOf" srcId="{B69D2EC0-4EC1-4BC2-993C-315C7C280A83}" destId="{B6CFBC8E-B461-4A5C-83B2-65B9841A3B4A}" srcOrd="0" destOrd="0" presId="urn:microsoft.com/office/officeart/2005/8/layout/pyramid2"/>
    <dgm:cxn modelId="{0B7BB755-A7AF-4567-A1CF-216B52176C41}" srcId="{B69D2EC0-4EC1-4BC2-993C-315C7C280A83}" destId="{B51DD9DB-6B90-4E36-BE1C-2D7C789E7A5C}" srcOrd="0" destOrd="0" parTransId="{80A9DC57-7B08-4360-A8AC-23897CC94162}" sibTransId="{703CC7DE-4071-4441-8420-7A8FC4D74C70}"/>
    <dgm:cxn modelId="{0616A9CF-860C-48C4-8B15-39A4ECB3BF91}" srcId="{B69D2EC0-4EC1-4BC2-993C-315C7C280A83}" destId="{A5049883-5254-44F8-AD2F-F55BC197B5E6}" srcOrd="1" destOrd="0" parTransId="{07C13137-E9D7-41D6-BA56-5DE41A8368A0}" sibTransId="{49E9F23C-9CEB-42EA-BE24-B38EAFC04E19}"/>
    <dgm:cxn modelId="{67A3B4E6-B8F3-434A-8BC0-88DCD2DA7D18}" type="presOf" srcId="{77B7CA6C-C616-40B2-8181-722D0D751F5C}" destId="{05406C7B-8DDF-4E1A-8CD4-986748B88632}" srcOrd="0" destOrd="0" presId="urn:microsoft.com/office/officeart/2005/8/layout/pyramid2"/>
    <dgm:cxn modelId="{2A62F894-7A94-425C-8535-AA93E5998051}" type="presParOf" srcId="{B6CFBC8E-B461-4A5C-83B2-65B9841A3B4A}" destId="{9D97C27E-7657-435D-8CE3-EDCF0168B744}" srcOrd="0" destOrd="0" presId="urn:microsoft.com/office/officeart/2005/8/layout/pyramid2"/>
    <dgm:cxn modelId="{223065FB-2C0F-4A47-8DB3-7E20BBABB426}" type="presParOf" srcId="{B6CFBC8E-B461-4A5C-83B2-65B9841A3B4A}" destId="{F26749C5-2620-48EF-82F1-D40F90D36CD5}" srcOrd="1" destOrd="0" presId="urn:microsoft.com/office/officeart/2005/8/layout/pyramid2"/>
    <dgm:cxn modelId="{7D3BCCDB-B066-4EDD-A78C-C7F768CF7F94}" type="presParOf" srcId="{F26749C5-2620-48EF-82F1-D40F90D36CD5}" destId="{5C578863-387F-427A-AED3-97FF3831B6C2}" srcOrd="0" destOrd="0" presId="urn:microsoft.com/office/officeart/2005/8/layout/pyramid2"/>
    <dgm:cxn modelId="{E24F06E2-D550-4ACF-A585-23F0EBE513DC}" type="presParOf" srcId="{F26749C5-2620-48EF-82F1-D40F90D36CD5}" destId="{617ACBCA-C76E-40FE-B132-FC52D6FFBAA7}" srcOrd="1" destOrd="0" presId="urn:microsoft.com/office/officeart/2005/8/layout/pyramid2"/>
    <dgm:cxn modelId="{3C369546-96D7-47C7-A682-2EC5275FC37D}" type="presParOf" srcId="{F26749C5-2620-48EF-82F1-D40F90D36CD5}" destId="{1BED3859-683E-409C-B81C-157A00D29AE9}" srcOrd="2" destOrd="0" presId="urn:microsoft.com/office/officeart/2005/8/layout/pyramid2"/>
    <dgm:cxn modelId="{A0819B97-5168-4746-99D5-85725FD14100}" type="presParOf" srcId="{F26749C5-2620-48EF-82F1-D40F90D36CD5}" destId="{83A8DDAD-1F2A-4A23-989A-4287375B9536}" srcOrd="3" destOrd="0" presId="urn:microsoft.com/office/officeart/2005/8/layout/pyramid2"/>
    <dgm:cxn modelId="{A5F43BAF-C8CE-41DB-98D7-00D71133AE32}" type="presParOf" srcId="{F26749C5-2620-48EF-82F1-D40F90D36CD5}" destId="{05406C7B-8DDF-4E1A-8CD4-986748B88632}" srcOrd="4" destOrd="0" presId="urn:microsoft.com/office/officeart/2005/8/layout/pyramid2"/>
    <dgm:cxn modelId="{F5BAB3DF-F126-4329-9AAD-E39CDC25727E}" type="presParOf" srcId="{F26749C5-2620-48EF-82F1-D40F90D36CD5}" destId="{E2721900-4D65-4EC1-8FE6-52689A872032}" srcOrd="5" destOrd="0" presId="urn:microsoft.com/office/officeart/2005/8/layout/pyramid2"/>
    <dgm:cxn modelId="{CCB9EDDB-2C3E-4900-A700-A0A9E60E6FBE}" type="presParOf" srcId="{F26749C5-2620-48EF-82F1-D40F90D36CD5}" destId="{078DB77D-DD77-4B06-9273-9A8CB698D5AF}" srcOrd="6" destOrd="0" presId="urn:microsoft.com/office/officeart/2005/8/layout/pyramid2"/>
    <dgm:cxn modelId="{6E420B8D-B296-403C-803A-E258DE12D7FB}" type="presParOf" srcId="{F26749C5-2620-48EF-82F1-D40F90D36CD5}" destId="{5FC243D6-4022-458C-B716-E87ADDCB3BFC}" srcOrd="7" destOrd="0" presId="urn:microsoft.com/office/officeart/2005/8/layout/pyramid2"/>
    <dgm:cxn modelId="{9A1AA429-148D-4445-968E-22F516688A37}" type="presParOf" srcId="{F26749C5-2620-48EF-82F1-D40F90D36CD5}" destId="{B64CA1D8-7EB6-47B0-B8FD-3E8B28A1F09E}" srcOrd="8" destOrd="0" presId="urn:microsoft.com/office/officeart/2005/8/layout/pyramid2"/>
    <dgm:cxn modelId="{4B2DD2F0-53FF-48FB-A807-EAF262DC7730}" type="presParOf" srcId="{F26749C5-2620-48EF-82F1-D40F90D36CD5}" destId="{8B38013F-0891-4E8E-BBDD-4F7A67A4AD7D}" srcOrd="9" destOrd="0" presId="urn:microsoft.com/office/officeart/2005/8/layout/pyramid2"/>
    <dgm:cxn modelId="{95044123-5105-4071-BE19-102C4E735DBB}" type="presParOf" srcId="{F26749C5-2620-48EF-82F1-D40F90D36CD5}" destId="{1162207F-8D32-484E-80D4-7B5890F6A48B}" srcOrd="10" destOrd="0" presId="urn:microsoft.com/office/officeart/2005/8/layout/pyramid2"/>
    <dgm:cxn modelId="{4F0CC549-2F8C-41A8-8004-B446CCDD0C8D}" type="presParOf" srcId="{F26749C5-2620-48EF-82F1-D40F90D36CD5}" destId="{63585149-2BC5-43FA-AFC2-9325963F97C2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7C27E-7657-435D-8CE3-EDCF0168B744}">
      <dsp:nvSpPr>
        <dsp:cNvPr id="0" name=""/>
        <dsp:cNvSpPr/>
      </dsp:nvSpPr>
      <dsp:spPr>
        <a:xfrm>
          <a:off x="1023742" y="0"/>
          <a:ext cx="1538545" cy="258314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78863-387F-427A-AED3-97FF3831B6C2}">
      <dsp:nvSpPr>
        <dsp:cNvPr id="0" name=""/>
        <dsp:cNvSpPr/>
      </dsp:nvSpPr>
      <dsp:spPr>
        <a:xfrm>
          <a:off x="1793015" y="259701"/>
          <a:ext cx="1679042" cy="3057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Provision</a:t>
          </a:r>
          <a:endParaRPr lang="en-US" sz="1200" b="1" kern="1200" dirty="0"/>
        </a:p>
      </dsp:txBody>
      <dsp:txXfrm>
        <a:off x="1807940" y="274626"/>
        <a:ext cx="1649192" cy="275889"/>
      </dsp:txXfrm>
    </dsp:sp>
    <dsp:sp modelId="{1BED3859-683E-409C-B81C-157A00D29AE9}">
      <dsp:nvSpPr>
        <dsp:cNvPr id="0" name=""/>
        <dsp:cNvSpPr/>
      </dsp:nvSpPr>
      <dsp:spPr>
        <a:xfrm>
          <a:off x="1793015" y="603658"/>
          <a:ext cx="1679042" cy="3057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Deploy</a:t>
          </a:r>
          <a:endParaRPr lang="en-US" sz="1200" b="1" kern="1200" dirty="0"/>
        </a:p>
      </dsp:txBody>
      <dsp:txXfrm>
        <a:off x="1807940" y="618583"/>
        <a:ext cx="1649192" cy="275889"/>
      </dsp:txXfrm>
    </dsp:sp>
    <dsp:sp modelId="{05406C7B-8DDF-4E1A-8CD4-986748B88632}">
      <dsp:nvSpPr>
        <dsp:cNvPr id="0" name=""/>
        <dsp:cNvSpPr/>
      </dsp:nvSpPr>
      <dsp:spPr>
        <a:xfrm>
          <a:off x="1793015" y="947614"/>
          <a:ext cx="1679042" cy="3057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Configure</a:t>
          </a:r>
          <a:endParaRPr lang="en-US" sz="1200" b="1" kern="1200" dirty="0"/>
        </a:p>
      </dsp:txBody>
      <dsp:txXfrm>
        <a:off x="1807940" y="962539"/>
        <a:ext cx="1649192" cy="275889"/>
      </dsp:txXfrm>
    </dsp:sp>
    <dsp:sp modelId="{078DB77D-DD77-4B06-9273-9A8CB698D5AF}">
      <dsp:nvSpPr>
        <dsp:cNvPr id="0" name=""/>
        <dsp:cNvSpPr/>
      </dsp:nvSpPr>
      <dsp:spPr>
        <a:xfrm>
          <a:off x="1793015" y="1291571"/>
          <a:ext cx="1679042" cy="3057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Monitor</a:t>
          </a:r>
        </a:p>
      </dsp:txBody>
      <dsp:txXfrm>
        <a:off x="1807940" y="1306496"/>
        <a:ext cx="1649192" cy="275889"/>
      </dsp:txXfrm>
    </dsp:sp>
    <dsp:sp modelId="{B64CA1D8-7EB6-47B0-B8FD-3E8B28A1F09E}">
      <dsp:nvSpPr>
        <dsp:cNvPr id="0" name=""/>
        <dsp:cNvSpPr/>
      </dsp:nvSpPr>
      <dsp:spPr>
        <a:xfrm>
          <a:off x="1793015" y="1635527"/>
          <a:ext cx="1679042" cy="3057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Scale</a:t>
          </a:r>
        </a:p>
      </dsp:txBody>
      <dsp:txXfrm>
        <a:off x="1807940" y="1650452"/>
        <a:ext cx="1649192" cy="275889"/>
      </dsp:txXfrm>
    </dsp:sp>
    <dsp:sp modelId="{1162207F-8D32-484E-80D4-7B5890F6A48B}">
      <dsp:nvSpPr>
        <dsp:cNvPr id="0" name=""/>
        <dsp:cNvSpPr/>
      </dsp:nvSpPr>
      <dsp:spPr>
        <a:xfrm>
          <a:off x="1793015" y="1979483"/>
          <a:ext cx="1679042" cy="3057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Secure</a:t>
          </a:r>
        </a:p>
      </dsp:txBody>
      <dsp:txXfrm>
        <a:off x="1807940" y="1994408"/>
        <a:ext cx="1649192" cy="275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EC90E-EE88-4D0B-85BA-C2E803436643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65935-B6A5-4D56-89C3-80B56AA345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ethans.co.i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www.ethans.co.in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52400"/>
            <a:ext cx="1981200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52400"/>
            <a:ext cx="1676400" cy="6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 userDrawn="1"/>
        </p:nvSpPr>
        <p:spPr>
          <a:xfrm>
            <a:off x="6934200" y="6324600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www.ethans.co.in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www.ethans.co.in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hans.co.i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pt_module.html" TargetMode="External"/><Relationship Id="rId2" Type="http://schemas.openxmlformats.org/officeDocument/2006/relationships/hyperlink" Target="http://docs.ansible.com/ansible/yum_modul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nsteinish/Ansible-Playbooks-Samples" TargetMode="External"/><Relationship Id="rId2" Type="http://schemas.openxmlformats.org/officeDocument/2006/relationships/hyperlink" Target="https://github.com/johanan/Dockerized-Wordpress-the-Correct-w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qQHF1nz7BE" TargetMode="External"/><Relationship Id="rId5" Type="http://schemas.openxmlformats.org/officeDocument/2006/relationships/hyperlink" Target="https://github.com/dwatrous/hadoop-multi-server-ansible" TargetMode="External"/><Relationship Id="rId4" Type="http://schemas.openxmlformats.org/officeDocument/2006/relationships/hyperlink" Target="http://software.danielwatrous.com/install-and-configure-a-multi-node-hadoop-cluster-using-ansi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l.fedoraproject.org/pub/epel/epel-release-latest-7.noarch.rp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For Further Questions?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jatin\Desktop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19338"/>
            <a:ext cx="6024562" cy="2328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76600" y="39624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WWW.ETHANS.CO.IN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Creating Ansible Inventory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6002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action you take with Ansible is applied to an item in your </a:t>
            </a:r>
            <a:r>
              <a:rPr lang="en-US" dirty="0" smtClean="0"/>
              <a:t>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inventory file is formatted as an </a:t>
            </a:r>
            <a:r>
              <a:rPr lang="en-US" dirty="0" err="1"/>
              <a:t>ini</a:t>
            </a:r>
            <a:r>
              <a:rPr lang="en-US" dirty="0"/>
              <a:t> file and is essentially a simple text file that can store your catalog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Default ansible inventory is located at /</a:t>
            </a:r>
            <a:r>
              <a:rPr lang="en-US" dirty="0" err="1" smtClean="0"/>
              <a:t>etc</a:t>
            </a:r>
            <a:r>
              <a:rPr lang="en-US" dirty="0" smtClean="0"/>
              <a:t>/ansible/hosts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Installing packages with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8288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ansible localhost -m 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ansible </a:t>
            </a:r>
            <a:r>
              <a:rPr lang="en-US" b="1" dirty="0"/>
              <a:t>all --ask-pass -m raw -a 'yum -y install </a:t>
            </a:r>
            <a:r>
              <a:rPr lang="en-US" b="1" dirty="0" smtClean="0"/>
              <a:t>python-</a:t>
            </a:r>
            <a:r>
              <a:rPr lang="en-US" b="1" dirty="0" err="1" smtClean="0"/>
              <a:t>simplejson</a:t>
            </a:r>
            <a:r>
              <a:rPr lang="en-US" b="1" dirty="0" smtClean="0"/>
              <a:t>‘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Ansible to update all the packages on your RHEL-based servers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ansible all -m yum -a "name=* state=latest" --</a:t>
            </a:r>
            <a:r>
              <a:rPr lang="en-US" b="1" dirty="0" smtClean="0"/>
              <a:t>ask-pass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docs.ansible.com/ansible/yum_module.html</a:t>
            </a:r>
            <a:endParaRPr lang="en-US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 http</a:t>
            </a:r>
            <a:r>
              <a:rPr lang="en-US" dirty="0">
                <a:hlinkClick r:id="rId3"/>
              </a:rPr>
              <a:t>://docs.ansible.com/apt_module.html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4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Restarting services using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691283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ansible all -m service -a "name=</a:t>
            </a:r>
            <a:r>
              <a:rPr lang="en-US" dirty="0" err="1"/>
              <a:t>mariadb</a:t>
            </a:r>
            <a:r>
              <a:rPr lang="en-US" dirty="0"/>
              <a:t> state=restarted" --</a:t>
            </a:r>
            <a:r>
              <a:rPr lang="en-US" dirty="0" smtClean="0"/>
              <a:t>ask-pass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ansible </a:t>
            </a:r>
            <a:r>
              <a:rPr lang="en-US" dirty="0" err="1"/>
              <a:t>mysql</a:t>
            </a:r>
            <a:r>
              <a:rPr lang="en-US" dirty="0"/>
              <a:t> -m service -a "name=</a:t>
            </a:r>
            <a:r>
              <a:rPr lang="en-US" dirty="0" err="1"/>
              <a:t>mysql</a:t>
            </a:r>
            <a:r>
              <a:rPr lang="en-US" dirty="0"/>
              <a:t> state=stopped</a:t>
            </a:r>
            <a:r>
              <a:rPr lang="en-US" dirty="0" smtClean="0"/>
              <a:t>"“</a:t>
            </a:r>
            <a:r>
              <a:rPr lang="en-US" dirty="0"/>
              <a:t>--ask-pass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ansible </a:t>
            </a:r>
            <a:r>
              <a:rPr lang="en-US" dirty="0" err="1"/>
              <a:t>mysql</a:t>
            </a:r>
            <a:r>
              <a:rPr lang="en-US" dirty="0"/>
              <a:t> -m service -a "name=</a:t>
            </a:r>
            <a:r>
              <a:rPr lang="en-US" dirty="0" err="1"/>
              <a:t>mysql</a:t>
            </a:r>
            <a:r>
              <a:rPr lang="en-US" dirty="0"/>
              <a:t> state=started</a:t>
            </a:r>
            <a:r>
              <a:rPr lang="en-US" dirty="0" smtClean="0"/>
              <a:t>"“</a:t>
            </a:r>
            <a:r>
              <a:rPr lang="en-US" dirty="0"/>
              <a:t>--ask-pass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Executing </a:t>
            </a:r>
            <a:r>
              <a:rPr lang="en-US" sz="3200" dirty="0" smtClean="0"/>
              <a:t>commands </a:t>
            </a:r>
            <a:r>
              <a:rPr lang="en-US" sz="3200" dirty="0"/>
              <a:t>with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91283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Sometimes, you need to be able to run actual shell commands on a range of servers.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excellent example will be to reboot some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not something that you would put into your automation stack,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at the same time, it is something you would like to be able to leverage your automation tool to 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Ansible enables you to do this by sending arbitrary commands to a collection of servers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-a "reboot -now"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-a "uptime" --</a:t>
            </a:r>
            <a:r>
              <a:rPr lang="en-US" b="1" dirty="0" smtClean="0"/>
              <a:t>ask-pass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-m user -a "name=</a:t>
            </a:r>
            <a:r>
              <a:rPr lang="en-US" b="1" dirty="0" err="1"/>
              <a:t>mk</a:t>
            </a:r>
            <a:r>
              <a:rPr lang="en-US" b="1" dirty="0"/>
              <a:t> shell=/bin/bash groups=wheel password=pass@123" --ask-pass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64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Nginx using Ansible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&lt;h1&gt;Ansible Demo&lt;/h1&gt;</a:t>
            </a:r>
          </a:p>
          <a:p>
            <a:r>
              <a:rPr lang="en-US" dirty="0"/>
              <a:t>&lt;p&gt;{{</a:t>
            </a:r>
            <a:r>
              <a:rPr lang="en-US" dirty="0" err="1"/>
              <a:t>MyMessage</a:t>
            </a:r>
            <a:r>
              <a:rPr lang="en-US" dirty="0"/>
              <a:t>}}&lt;/p&gt;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290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99" y="152400"/>
            <a:ext cx="71097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Nginx using Ansible via Playbook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hosts: all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vars</a:t>
            </a:r>
            <a:r>
              <a:rPr lang="en-US" dirty="0"/>
              <a:t>:</a:t>
            </a:r>
          </a:p>
          <a:p>
            <a:r>
              <a:rPr lang="en-US" dirty="0"/>
              <a:t>   - </a:t>
            </a:r>
            <a:r>
              <a:rPr lang="en-US" dirty="0" err="1"/>
              <a:t>MyMessage</a:t>
            </a:r>
            <a:r>
              <a:rPr lang="en-US" dirty="0"/>
              <a:t>: "Welcome to Ansible world!"</a:t>
            </a:r>
          </a:p>
          <a:p>
            <a:r>
              <a:rPr lang="en-US" dirty="0"/>
              <a:t>   - </a:t>
            </a:r>
            <a:r>
              <a:rPr lang="en-US" dirty="0" err="1"/>
              <a:t>DBMessage</a:t>
            </a:r>
            <a:r>
              <a:rPr lang="en-US" dirty="0"/>
              <a:t>: "Hello from MongoDB"</a:t>
            </a:r>
          </a:p>
          <a:p>
            <a:endParaRPr lang="en-US" dirty="0"/>
          </a:p>
          <a:p>
            <a:r>
              <a:rPr lang="en-US" dirty="0"/>
              <a:t>  tasks:</a:t>
            </a:r>
          </a:p>
          <a:p>
            <a:r>
              <a:rPr lang="en-US" dirty="0"/>
              <a:t>   - name: NGINX | Installing NGINX repo rpm</a:t>
            </a:r>
          </a:p>
          <a:p>
            <a:r>
              <a:rPr lang="en-US" dirty="0"/>
              <a:t>     yum: name=http://nginx.org/packages/centos/7/noarch/RPMS/nginx-release-centos-7-0.el7.ngx.noarch.rpm</a:t>
            </a:r>
          </a:p>
          <a:p>
            <a:r>
              <a:rPr lang="en-US" dirty="0"/>
              <a:t>   - name: NGINX | Installing NGINX</a:t>
            </a:r>
          </a:p>
          <a:p>
            <a:r>
              <a:rPr lang="en-US" dirty="0"/>
              <a:t>     yum: name=</a:t>
            </a:r>
            <a:r>
              <a:rPr lang="en-US" dirty="0" err="1"/>
              <a:t>nginx</a:t>
            </a:r>
            <a:r>
              <a:rPr lang="en-US" dirty="0"/>
              <a:t> state=latest</a:t>
            </a:r>
          </a:p>
          <a:p>
            <a:r>
              <a:rPr lang="en-US" dirty="0"/>
              <a:t>   - name: NGINX | Starting NGINX</a:t>
            </a:r>
          </a:p>
          <a:p>
            <a:r>
              <a:rPr lang="en-US" dirty="0"/>
              <a:t>     service: name=</a:t>
            </a:r>
            <a:r>
              <a:rPr lang="en-US" dirty="0" err="1"/>
              <a:t>nginx</a:t>
            </a:r>
            <a:r>
              <a:rPr lang="en-US" dirty="0"/>
              <a:t> state=started</a:t>
            </a:r>
          </a:p>
          <a:p>
            <a:r>
              <a:rPr lang="en-US" dirty="0"/>
              <a:t>   - name: index.html copy</a:t>
            </a:r>
          </a:p>
          <a:p>
            <a:r>
              <a:rPr lang="en-US" dirty="0"/>
              <a:t>     template: </a:t>
            </a:r>
            <a:r>
              <a:rPr lang="en-US" dirty="0" err="1"/>
              <a:t>src</a:t>
            </a:r>
            <a:r>
              <a:rPr lang="en-US" dirty="0"/>
              <a:t>=index.html.j2 </a:t>
            </a:r>
            <a:r>
              <a:rPr lang="en-US" dirty="0" err="1"/>
              <a:t>dest</a:t>
            </a:r>
            <a:r>
              <a:rPr lang="en-US" dirty="0"/>
              <a:t>=/usr/share/</a:t>
            </a:r>
            <a:r>
              <a:rPr lang="en-US" dirty="0" err="1"/>
              <a:t>nginx</a:t>
            </a:r>
            <a:r>
              <a:rPr lang="en-US" dirty="0"/>
              <a:t>/html/index.html</a:t>
            </a:r>
          </a:p>
        </p:txBody>
      </p:sp>
    </p:spTree>
    <p:extLst>
      <p:ext uri="{BB962C8B-B14F-4D97-AF65-F5344CB8AC3E}">
        <p14:creationId xmlns:p14="http://schemas.microsoft.com/office/powerpoint/2010/main" val="33126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Handler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Handler is exactly the same as a Task, but it will run when called by another </a:t>
            </a:r>
            <a:r>
              <a:rPr lang="en-US" dirty="0" smtClean="0"/>
              <a:t>Task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Handler will take an action when called by an event it listens </a:t>
            </a:r>
            <a:r>
              <a:rPr lang="en-US" dirty="0" smtClean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Role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two techniques for reusing a set of tasks: </a:t>
            </a:r>
            <a:r>
              <a:rPr lang="en-US" b="1" dirty="0"/>
              <a:t>includes</a:t>
            </a:r>
            <a:r>
              <a:rPr lang="en-US" dirty="0"/>
              <a:t> and </a:t>
            </a:r>
            <a:r>
              <a:rPr lang="en-US" b="1" dirty="0" smtClean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Roles</a:t>
            </a:r>
            <a:r>
              <a:rPr lang="en-US" dirty="0"/>
              <a:t> are good for organizing Tasks and encapsulating data needed to accomplish those Tasks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90800"/>
            <a:ext cx="4429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Role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Files – It contains files needs to be transferred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Handlers – We can segregate all the handlers required in playbook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 – This directory contain files that establish roles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Templates – Files that uses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Tasks – It contains all the tasks that is normally in the playbook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Vars – Variables for the roles can be specified in this directory and used in your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6477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Application Server Role using Tomcat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84657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recipe will demonstrate using Ansible to install and configure a Java application server.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Challenges of Application Management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Operational Tasks</a:t>
            </a: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6649891"/>
              </p:ext>
            </p:extLst>
          </p:nvPr>
        </p:nvGraphicFramePr>
        <p:xfrm>
          <a:off x="3810000" y="845858"/>
          <a:ext cx="4495800" cy="258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reliability and scalability directly affects business 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Multitude Operational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application grows in functionality , usage and other parameters routine operational tasks become even more error prone and time 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need both control and flexibility as well as ease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Reference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Ansible Playbooks</a:t>
            </a:r>
            <a:endParaRPr lang="en-US" b="1" dirty="0" smtClean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github.com/johanan/Dockerized-Wordpress-the-Correct-way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github.com/Einsteinish/Ansible-Playbooks-Samples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http://software.danielwatrous.com/install-and-configure-a-multi-node-hadoop-cluster-using-ansible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github.com/dwatrous/hadoop-multi-server-ansible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www.youtube.com/watch?v=oqQHF1nz7BE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Automation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Automation of these task is becoming extremely important hence devops</a:t>
            </a:r>
            <a:br>
              <a:rPr lang="en-US" dirty="0" smtClean="0"/>
            </a:br>
            <a:r>
              <a:rPr lang="en-US" dirty="0" smtClean="0"/>
              <a:t>Smart Automation is the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Recognize the most routine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 common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Defined way of doing things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6781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to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Scales up on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Automating remote system provisioning and applications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agents are required to install on remote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use existing SSHd on remote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Native OpenSSH can be used for remote communication on control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62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47824"/>
            <a:ext cx="7600950" cy="4067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894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504950"/>
            <a:ext cx="7896225" cy="3848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 Architecture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Parallel SSH &amp; Local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23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Ansible on CentOS</a:t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need to install the </a:t>
            </a:r>
            <a:r>
              <a:rPr lang="en-US" b="1" dirty="0"/>
              <a:t>Extra Packages for Enterprise Linux</a:t>
            </a:r>
            <a:r>
              <a:rPr lang="en-US" dirty="0"/>
              <a:t> (</a:t>
            </a:r>
            <a:r>
              <a:rPr lang="en-US" b="1" dirty="0"/>
              <a:t>EPEL</a:t>
            </a:r>
            <a:r>
              <a:rPr lang="en-US" dirty="0"/>
              <a:t>) repository before we install Ansible. You can install it with the following command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dirty="0" smtClean="0"/>
              <a:t>sudo </a:t>
            </a:r>
            <a:r>
              <a:rPr lang="es-ES" dirty="0" err="1"/>
              <a:t>yum</a:t>
            </a:r>
            <a:r>
              <a:rPr lang="es-ES" dirty="0"/>
              <a:t> -y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dl.fedoraproject.org/pub/epel/epel-release-latest-7.noarch.rpm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Ansible using the following command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sudo</a:t>
            </a:r>
            <a:r>
              <a:rPr lang="en-US" dirty="0"/>
              <a:t> yum install ansible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test if Ansible is installed correctly using the version switch, as shown in the following example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ansible --version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Configuring Ansible</a:t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8288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Ansible configuration file uses an INI format to store its configuration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running an ansible command, the command looks for its configuration file in predefined order, as follows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ANSIBLE_CONFIG – Firstly ansible command checks the environment variable which points to the configuration file.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 err="1" smtClean="0"/>
              <a:t>ansible_cfg</a:t>
            </a:r>
            <a:r>
              <a:rPr lang="en-US" dirty="0" smtClean="0"/>
              <a:t> – Secondly it checks for file in current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~/.</a:t>
            </a:r>
            <a:r>
              <a:rPr lang="en-US" dirty="0" err="1" smtClean="0"/>
              <a:t>ansible.cfg</a:t>
            </a:r>
            <a:r>
              <a:rPr lang="en-US" dirty="0" smtClean="0"/>
              <a:t> – Thirdly it checks the file in the user’s home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/ansible/</a:t>
            </a:r>
            <a:r>
              <a:rPr lang="en-US" dirty="0" err="1" smtClean="0"/>
              <a:t>ansible.cfg</a:t>
            </a:r>
            <a:r>
              <a:rPr lang="en-US" dirty="0" smtClean="0"/>
              <a:t> – Lastly it checks the file that is automatically generated when installing Ansible via a package manager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 Terminology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95810"/>
              </p:ext>
            </p:extLst>
          </p:nvPr>
        </p:nvGraphicFramePr>
        <p:xfrm>
          <a:off x="1066800" y="1397000"/>
          <a:ext cx="7086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List of hosts , groups</a:t>
                      </a:r>
                      <a:r>
                        <a:rPr lang="en-US" baseline="0" dirty="0" smtClean="0"/>
                        <a:t> and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Actually do the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a module to do the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Loops</a:t>
                      </a:r>
                      <a:r>
                        <a:rPr lang="en-US" baseline="0" dirty="0" smtClean="0"/>
                        <a:t> overs list of tasks mapped to list of hosts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Playbooks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collection of</a:t>
                      </a:r>
                      <a:r>
                        <a:rPr lang="en-US" baseline="0" dirty="0" smtClean="0"/>
                        <a:t> plays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task but will run when called by another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Organizing Tasks and encapsulating data needed to accomplish those Tasks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22508</TotalTime>
  <Words>745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jatin</dc:creator>
  <cp:lastModifiedBy>Mahesh Kharwadkar</cp:lastModifiedBy>
  <cp:revision>593</cp:revision>
  <dcterms:created xsi:type="dcterms:W3CDTF">2006-08-16T00:00:00Z</dcterms:created>
  <dcterms:modified xsi:type="dcterms:W3CDTF">2017-01-29T12:34:04Z</dcterms:modified>
</cp:coreProperties>
</file>