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9" r:id="rId2"/>
    <p:sldId id="339" r:id="rId3"/>
    <p:sldId id="340" r:id="rId4"/>
    <p:sldId id="341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42" r:id="rId14"/>
    <p:sldId id="33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957" autoAdjust="0"/>
  </p:normalViewPr>
  <p:slideViewPr>
    <p:cSldViewPr>
      <p:cViewPr varScale="1">
        <p:scale>
          <a:sx n="53" d="100"/>
          <a:sy n="53" d="100"/>
        </p:scale>
        <p:origin x="16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EC90E-EE88-4D0B-85BA-C2E803436643}" type="datetimeFigureOut">
              <a:rPr lang="en-US" smtClean="0"/>
              <a:pPr/>
              <a:t>2/25/2017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65935-B6A5-4D56-89C3-80B56AA345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9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ethans.co.in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www.ethans.co.in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798001"/>
            <a:ext cx="466344" cy="1097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0"/>
          <p:cNvSpPr txBox="1"/>
          <p:nvPr userDrawn="1"/>
        </p:nvSpPr>
        <p:spPr>
          <a:xfrm>
            <a:off x="34925" y="639445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52400"/>
            <a:ext cx="1981200" cy="6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798001"/>
            <a:ext cx="466344" cy="1097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10"/>
          <p:cNvSpPr txBox="1"/>
          <p:nvPr userDrawn="1"/>
        </p:nvSpPr>
        <p:spPr>
          <a:xfrm>
            <a:off x="34925" y="639445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152400"/>
            <a:ext cx="1676400" cy="6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 userDrawn="1"/>
        </p:nvSpPr>
        <p:spPr>
          <a:xfrm>
            <a:off x="6934200" y="6324600"/>
            <a:ext cx="1920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www.ethans.co.in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6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www.ethans.co.in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hans.co.in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jasonkeene/2ac5e552f2ba75d0295b#python-for-system-admins-operators" TargetMode="External"/><Relationship Id="rId2" Type="http://schemas.openxmlformats.org/officeDocument/2006/relationships/hyperlink" Target="https://github.com/becloudready/devopstrai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ZpZkKbZwPoA" TargetMode="External"/><Relationship Id="rId4" Type="http://schemas.openxmlformats.org/officeDocument/2006/relationships/hyperlink" Target="https://github.com/EdgeCaseLabs/fabric-demo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For Further Questions?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jatin\Desktop\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319338"/>
            <a:ext cx="6024562" cy="23288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76600" y="3962400"/>
            <a:ext cx="487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3"/>
              </a:rPr>
              <a:t>WWW.ETHANS.CO.IN</a:t>
            </a: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228725"/>
            <a:ext cx="86487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176337"/>
            <a:ext cx="72294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6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304925"/>
            <a:ext cx="74390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4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2413338"/>
            <a:ext cx="7467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github.com/becloudready/devopstraining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gist.github.com/jasonkeene/2ac5e552f2ba75d0295b#python-for-system-admins-operators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github.com/EdgeCaseLabs/fabric-demo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www.youtube.com/watch?v=ZpZkKbZwPoA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5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504950"/>
            <a:ext cx="78962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4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343025"/>
            <a:ext cx="56578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4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352550"/>
            <a:ext cx="55626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2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390650"/>
            <a:ext cx="55530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0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Fabric Commands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881062"/>
            <a:ext cx="8534401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5857875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4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1719262"/>
            <a:ext cx="5834062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7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736035"/>
            <a:ext cx="8305800" cy="341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4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552450"/>
            <a:ext cx="77914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1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20478</TotalTime>
  <Words>19</Words>
  <Application>Microsoft Office PowerPoint</Application>
  <PresentationFormat>On-screen Show (4:3)</PresentationFormat>
  <Paragraphs>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jatin</dc:creator>
  <cp:lastModifiedBy>Mahesh Kharwadkar</cp:lastModifiedBy>
  <cp:revision>510</cp:revision>
  <dcterms:created xsi:type="dcterms:W3CDTF">2006-08-16T00:00:00Z</dcterms:created>
  <dcterms:modified xsi:type="dcterms:W3CDTF">2017-02-25T05:02:31Z</dcterms:modified>
</cp:coreProperties>
</file>