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handoutMasterIdLst>
    <p:handoutMasterId r:id="rId23"/>
  </p:handoutMasterIdLst>
  <p:sldIdLst>
    <p:sldId id="278" r:id="rId2"/>
    <p:sldId id="279" r:id="rId3"/>
    <p:sldId id="301" r:id="rId4"/>
    <p:sldId id="317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294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2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son" initials="P" lastIdx="1" clrIdx="0"/>
  <p:cmAuthor id="2" name="Prachi Agrawal" initials="PA" lastIdx="2" clrIdx="1">
    <p:extLst>
      <p:ext uri="{19B8F6BF-5375-455C-9EA6-DF929625EA0E}">
        <p15:presenceInfo xmlns:p15="http://schemas.microsoft.com/office/powerpoint/2012/main" userId="Prachi Agrawal" providerId="None"/>
      </p:ext>
    </p:extLst>
  </p:cmAuthor>
  <p:cmAuthor id="3" name="itsupport" initials="i" lastIdx="1" clrIdx="2">
    <p:extLst>
      <p:ext uri="{19B8F6BF-5375-455C-9EA6-DF929625EA0E}">
        <p15:presenceInfo xmlns:p15="http://schemas.microsoft.com/office/powerpoint/2012/main" userId="itsuppo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B92"/>
    <a:srgbClr val="4BACC6"/>
    <a:srgbClr val="F79646"/>
    <a:srgbClr val="B17ED8"/>
    <a:srgbClr val="FFFFFF"/>
    <a:srgbClr val="4F81BD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434" autoAdjust="0"/>
  </p:normalViewPr>
  <p:slideViewPr>
    <p:cSldViewPr snapToGrid="0">
      <p:cViewPr varScale="1">
        <p:scale>
          <a:sx n="122" d="100"/>
          <a:sy n="122" d="100"/>
        </p:scale>
        <p:origin x="534" y="96"/>
      </p:cViewPr>
      <p:guideLst>
        <p:guide orient="horz" pos="732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BA4A3-9740-4ACC-96B0-5C8EE1C6E46C}" type="doc">
      <dgm:prSet loTypeId="urn:microsoft.com/office/officeart/2008/layout/AccentedPicture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91B134-9A24-4A8C-A5F7-464C67CFFE41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2DCE80-091F-4059-BA08-E5796EEE4342}" type="parTrans" cxnId="{BFE4FB57-851F-4252-9BF0-C95034E3174C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FF1FAB-8061-4FF1-A7B4-2C8611BED9A9}" type="sibTrans" cxnId="{BFE4FB57-851F-4252-9BF0-C95034E3174C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52F67FB-AA19-40B1-AD62-0E6BA9C6105D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Keeps verifying the configuration at specific interval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D76072-67D3-48A7-8A0C-1E5B1A607CEE}" type="parTrans" cxnId="{4772C090-F25B-47CD-8002-5C17114495B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CC2F71-0F6C-480B-BE47-B043F892049B}" type="sibTrans" cxnId="{4772C090-F25B-47CD-8002-5C17114495B9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2B7A493-CD16-44E8-B5B0-070DA5BF969A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defines configuration with the help of host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76360A-C8FF-41A4-81FA-27CF90A27F02}" type="parTrans" cxnId="{7211FCFB-31A7-4D65-BDF9-12B5A0CF76A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1BAD343-E45D-440E-8328-F4E99E2C057F}" type="sibTrans" cxnId="{7211FCFB-31A7-4D65-BDF9-12B5A0CF76A5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F64BD8-04B8-4380-9BF5-D1B28A5F37EB}">
      <dgm:prSet phldrT="[Text]"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Large open-source developer base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593D96-9BF1-4A52-8FF1-6D00B0A77C5D}" type="parTrans" cxnId="{B3E5D508-9F09-4EDC-A8E6-9483EB4B831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BE82D8-599A-49A2-8C7C-2E8199BD6EF5}" type="sibTrans" cxnId="{B3E5D508-9F09-4EDC-A8E6-9483EB4B8314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F745E4-48D3-4C35-BEF0-652812E50D71}">
      <dgm:prSet custT="1"/>
      <dgm:spPr/>
      <dgm:t>
        <a:bodyPr/>
        <a:lstStyle/>
        <a:p>
          <a:r>
            <a: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works smoothly even with large infrastructure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79D18E-241F-4E97-A904-3C95695230E1}" type="parTrans" cxnId="{B8587568-E209-4D0D-8A51-5810A1F8B16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BD518B-36B4-4E54-9F46-79A5E71B2C6A}" type="sibTrans" cxnId="{B8587568-E209-4D0D-8A51-5810A1F8B160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625EFAC-657F-4008-B8A8-54D9144AB2E2}">
      <dgm:prSet custT="1"/>
      <dgm:spPr/>
      <dgm:t>
        <a:bodyPr/>
        <a:lstStyle/>
        <a:p>
          <a:r>
            <a: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language used is very easy, unlike Ruby or others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10DC1-6B49-4A55-8AFA-9D91D3FFDA66}" type="parTrans" cxnId="{ABE84BBC-AF12-400E-9E56-7A0107220F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311DF7-2547-48E2-9726-405E136634FA}" type="sibTrans" cxnId="{ABE84BBC-AF12-400E-9E56-7A0107220FED}">
      <dgm:prSet/>
      <dgm:spPr/>
      <dgm:t>
        <a:bodyPr/>
        <a:lstStyle/>
        <a:p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EE6AD2-D9E7-4764-8B7A-7B8A4E2DCC74}" type="pres">
      <dgm:prSet presAssocID="{602BA4A3-9740-4ACC-96B0-5C8EE1C6E46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8EEB882-F01D-4694-AEA2-6C64A92852CB}" type="pres">
      <dgm:prSet presAssocID="{37FF1FAB-8061-4FF1-A7B4-2C8611BED9A9}" presName="picture_1" presStyleLbl="bgImgPlace1" presStyleIdx="0" presStyleCnt="1" custScaleX="94300" custScaleY="55911" custLinFactNeighborX="-8257" custLinFactNeighborY="681"/>
      <dgm:spPr/>
      <dgm:t>
        <a:bodyPr/>
        <a:lstStyle/>
        <a:p>
          <a:endParaRPr lang="en-US"/>
        </a:p>
      </dgm:t>
    </dgm:pt>
    <dgm:pt modelId="{2D2DAB35-5973-44CA-8574-30F8701C4B9D}" type="pres">
      <dgm:prSet presAssocID="{6391B134-9A24-4A8C-A5F7-464C67CFFE4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6AB93-8DC5-441E-88AC-CCCE9B487D28}" type="pres">
      <dgm:prSet presAssocID="{602BA4A3-9740-4ACC-96B0-5C8EE1C6E46C}" presName="linV" presStyleCnt="0"/>
      <dgm:spPr/>
    </dgm:pt>
    <dgm:pt modelId="{A4D8C58D-8786-42F6-B07F-E24D540656B4}" type="pres">
      <dgm:prSet presAssocID="{352F67FB-AA19-40B1-AD62-0E6BA9C6105D}" presName="pair" presStyleCnt="0"/>
      <dgm:spPr/>
    </dgm:pt>
    <dgm:pt modelId="{9915F565-AAE3-4988-8220-7708D8096421}" type="pres">
      <dgm:prSet presAssocID="{352F67FB-AA19-40B1-AD62-0E6BA9C6105D}" presName="spaceH" presStyleLbl="node1" presStyleIdx="0" presStyleCnt="0"/>
      <dgm:spPr/>
    </dgm:pt>
    <dgm:pt modelId="{7956CFFC-CA31-42BC-B306-B16C1389AB02}" type="pres">
      <dgm:prSet presAssocID="{352F67FB-AA19-40B1-AD62-0E6BA9C6105D}" presName="desPictures" presStyleLbl="alignImgPlace1" presStyleIdx="0" presStyleCnt="5" custScaleX="71148" custScaleY="6648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6F4B6D9-9DD4-4B4F-894C-FD8C3C888195}" type="pres">
      <dgm:prSet presAssocID="{352F67FB-AA19-40B1-AD62-0E6BA9C6105D}" presName="desTextWrapper" presStyleCnt="0"/>
      <dgm:spPr/>
    </dgm:pt>
    <dgm:pt modelId="{92D1E796-9B9E-4BEF-90B9-3060163AE438}" type="pres">
      <dgm:prSet presAssocID="{352F67FB-AA19-40B1-AD62-0E6BA9C6105D}" presName="desText" presStyleLbl="revTx" presStyleIdx="0" presStyleCnt="5" custScaleX="2289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8CE16-0934-46FD-939D-5B504249CAAC}" type="pres">
      <dgm:prSet presAssocID="{6FCC2F71-0F6C-480B-BE47-B043F892049B}" presName="spaceV" presStyleCnt="0"/>
      <dgm:spPr/>
    </dgm:pt>
    <dgm:pt modelId="{60F0B6BC-6121-4258-AB2E-8AAB4C889095}" type="pres">
      <dgm:prSet presAssocID="{12B7A493-CD16-44E8-B5B0-070DA5BF969A}" presName="pair" presStyleCnt="0"/>
      <dgm:spPr/>
    </dgm:pt>
    <dgm:pt modelId="{EDA564F1-BE7D-4999-861F-4E820AE29EF5}" type="pres">
      <dgm:prSet presAssocID="{12B7A493-CD16-44E8-B5B0-070DA5BF969A}" presName="spaceH" presStyleLbl="node1" presStyleIdx="0" presStyleCnt="0"/>
      <dgm:spPr/>
    </dgm:pt>
    <dgm:pt modelId="{B7971F66-6D34-4D27-8BDB-CF2A710D3A4D}" type="pres">
      <dgm:prSet presAssocID="{12B7A493-CD16-44E8-B5B0-070DA5BF969A}" presName="desPictures" presStyleLbl="alignImgPlace1" presStyleIdx="1" presStyleCnt="5" custScaleX="71148" custScaleY="6648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4F435FE-434D-4182-AD22-4A61EB5F4A74}" type="pres">
      <dgm:prSet presAssocID="{12B7A493-CD16-44E8-B5B0-070DA5BF969A}" presName="desTextWrapper" presStyleCnt="0"/>
      <dgm:spPr/>
    </dgm:pt>
    <dgm:pt modelId="{EB6D3FFE-1F3E-479A-8068-1ADF05AA2560}" type="pres">
      <dgm:prSet presAssocID="{12B7A493-CD16-44E8-B5B0-070DA5BF969A}" presName="desText" presStyleLbl="revTx" presStyleIdx="1" presStyleCnt="5" custScaleX="193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C2370-5FB3-416B-920E-5587FD90ECB0}" type="pres">
      <dgm:prSet presAssocID="{21BAD343-E45D-440E-8328-F4E99E2C057F}" presName="spaceV" presStyleCnt="0"/>
      <dgm:spPr/>
    </dgm:pt>
    <dgm:pt modelId="{041F0831-2AC9-4B08-9230-61FD5E504331}" type="pres">
      <dgm:prSet presAssocID="{F4F64BD8-04B8-4380-9BF5-D1B28A5F37EB}" presName="pair" presStyleCnt="0"/>
      <dgm:spPr/>
    </dgm:pt>
    <dgm:pt modelId="{C7577AF7-D47D-4C46-B2B4-5DF698B9DB1A}" type="pres">
      <dgm:prSet presAssocID="{F4F64BD8-04B8-4380-9BF5-D1B28A5F37EB}" presName="spaceH" presStyleLbl="node1" presStyleIdx="0" presStyleCnt="0"/>
      <dgm:spPr/>
    </dgm:pt>
    <dgm:pt modelId="{65832AD9-7BDF-43CD-B909-CD03AA2063C8}" type="pres">
      <dgm:prSet presAssocID="{F4F64BD8-04B8-4380-9BF5-D1B28A5F37EB}" presName="desPictures" presStyleLbl="alignImgPlace1" presStyleIdx="2" presStyleCnt="5" custScaleX="71148" custScaleY="6648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D34050D-F39E-4830-96FD-501EA9E22273}" type="pres">
      <dgm:prSet presAssocID="{F4F64BD8-04B8-4380-9BF5-D1B28A5F37EB}" presName="desTextWrapper" presStyleCnt="0"/>
      <dgm:spPr/>
    </dgm:pt>
    <dgm:pt modelId="{EC4F8917-8D51-44CB-AEA4-5CAACD170A3A}" type="pres">
      <dgm:prSet presAssocID="{F4F64BD8-04B8-4380-9BF5-D1B28A5F37EB}" presName="desText" presStyleLbl="revTx" presStyleIdx="2" presStyleCnt="5" custScaleX="246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9EB08-3E6F-4D4C-A038-DEC69BFE8743}" type="pres">
      <dgm:prSet presAssocID="{C8BE82D8-599A-49A2-8C7C-2E8199BD6EF5}" presName="spaceV" presStyleCnt="0"/>
      <dgm:spPr/>
    </dgm:pt>
    <dgm:pt modelId="{DD16532F-5D48-42D3-AE5C-AFFC08BBA932}" type="pres">
      <dgm:prSet presAssocID="{1FF745E4-48D3-4C35-BEF0-652812E50D71}" presName="pair" presStyleCnt="0"/>
      <dgm:spPr/>
    </dgm:pt>
    <dgm:pt modelId="{51113530-5E1C-490B-8384-C23643C4EE58}" type="pres">
      <dgm:prSet presAssocID="{1FF745E4-48D3-4C35-BEF0-652812E50D71}" presName="spaceH" presStyleLbl="node1" presStyleIdx="0" presStyleCnt="0"/>
      <dgm:spPr/>
    </dgm:pt>
    <dgm:pt modelId="{7DD8F138-995A-412C-BC4D-DFE12B4C44D4}" type="pres">
      <dgm:prSet presAssocID="{1FF745E4-48D3-4C35-BEF0-652812E50D71}" presName="desPictures" presStyleLbl="alignImgPlace1" presStyleIdx="3" presStyleCnt="5" custScaleX="71148" custScaleY="6648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9FA6074-54CE-45C8-8EB4-A6195A7939A6}" type="pres">
      <dgm:prSet presAssocID="{1FF745E4-48D3-4C35-BEF0-652812E50D71}" presName="desTextWrapper" presStyleCnt="0"/>
      <dgm:spPr/>
    </dgm:pt>
    <dgm:pt modelId="{78B5FC92-BA5A-491E-9963-F9681018D45A}" type="pres">
      <dgm:prSet presAssocID="{1FF745E4-48D3-4C35-BEF0-652812E50D71}" presName="desText" presStyleLbl="revTx" presStyleIdx="3" presStyleCnt="5" custScaleX="255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6EC7E-29FD-4B41-943D-0088446A4556}" type="pres">
      <dgm:prSet presAssocID="{5EBD518B-36B4-4E54-9F46-79A5E71B2C6A}" presName="spaceV" presStyleCnt="0"/>
      <dgm:spPr/>
    </dgm:pt>
    <dgm:pt modelId="{4F6CE7A6-8E16-4FCF-8B79-A43A4645A64D}" type="pres">
      <dgm:prSet presAssocID="{D625EFAC-657F-4008-B8A8-54D9144AB2E2}" presName="pair" presStyleCnt="0"/>
      <dgm:spPr/>
    </dgm:pt>
    <dgm:pt modelId="{F7684610-8A6B-4278-B744-781D126A35EA}" type="pres">
      <dgm:prSet presAssocID="{D625EFAC-657F-4008-B8A8-54D9144AB2E2}" presName="spaceH" presStyleLbl="node1" presStyleIdx="0" presStyleCnt="0"/>
      <dgm:spPr/>
    </dgm:pt>
    <dgm:pt modelId="{E12788DD-2D35-4DA6-950C-9C0EBA7EB3AE}" type="pres">
      <dgm:prSet presAssocID="{D625EFAC-657F-4008-B8A8-54D9144AB2E2}" presName="desPictures" presStyleLbl="alignImgPlace1" presStyleIdx="4" presStyleCnt="5" custScaleX="71148" custScaleY="66486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1EDE405-9D96-434A-99BB-1D1270AB6402}" type="pres">
      <dgm:prSet presAssocID="{D625EFAC-657F-4008-B8A8-54D9144AB2E2}" presName="desTextWrapper" presStyleCnt="0"/>
      <dgm:spPr/>
    </dgm:pt>
    <dgm:pt modelId="{D880D86C-887B-4D11-94F8-B09C388B7B4C}" type="pres">
      <dgm:prSet presAssocID="{D625EFAC-657F-4008-B8A8-54D9144AB2E2}" presName="desText" presStyleLbl="revTx" presStyleIdx="4" presStyleCnt="5" custScaleX="2105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D631C-D546-4E9F-88A8-FECF47BCA0BF}" type="pres">
      <dgm:prSet presAssocID="{602BA4A3-9740-4ACC-96B0-5C8EE1C6E46C}" presName="maxNode" presStyleCnt="0"/>
      <dgm:spPr/>
    </dgm:pt>
    <dgm:pt modelId="{3803D5FF-40F8-4402-A8E9-B1ADC75978EA}" type="pres">
      <dgm:prSet presAssocID="{602BA4A3-9740-4ACC-96B0-5C8EE1C6E46C}" presName="Name33" presStyleCnt="0"/>
      <dgm:spPr/>
    </dgm:pt>
  </dgm:ptLst>
  <dgm:cxnLst>
    <dgm:cxn modelId="{9C6C1E48-36E1-4B82-96F1-83719AFFAD85}" type="presOf" srcId="{F4F64BD8-04B8-4380-9BF5-D1B28A5F37EB}" destId="{EC4F8917-8D51-44CB-AEA4-5CAACD170A3A}" srcOrd="0" destOrd="0" presId="urn:microsoft.com/office/officeart/2008/layout/AccentedPicture"/>
    <dgm:cxn modelId="{B3E5D508-9F09-4EDC-A8E6-9483EB4B8314}" srcId="{602BA4A3-9740-4ACC-96B0-5C8EE1C6E46C}" destId="{F4F64BD8-04B8-4380-9BF5-D1B28A5F37EB}" srcOrd="3" destOrd="0" parTransId="{85593D96-9BF1-4A52-8FF1-6D00B0A77C5D}" sibTransId="{C8BE82D8-599A-49A2-8C7C-2E8199BD6EF5}"/>
    <dgm:cxn modelId="{13517CCF-391B-4940-85D3-E9176911954A}" type="presOf" srcId="{D625EFAC-657F-4008-B8A8-54D9144AB2E2}" destId="{D880D86C-887B-4D11-94F8-B09C388B7B4C}" srcOrd="0" destOrd="0" presId="urn:microsoft.com/office/officeart/2008/layout/AccentedPicture"/>
    <dgm:cxn modelId="{3B813034-C757-4F00-87E6-B440DA561581}" type="presOf" srcId="{6391B134-9A24-4A8C-A5F7-464C67CFFE41}" destId="{2D2DAB35-5973-44CA-8574-30F8701C4B9D}" srcOrd="0" destOrd="0" presId="urn:microsoft.com/office/officeart/2008/layout/AccentedPicture"/>
    <dgm:cxn modelId="{ABE84BBC-AF12-400E-9E56-7A0107220FED}" srcId="{602BA4A3-9740-4ACC-96B0-5C8EE1C6E46C}" destId="{D625EFAC-657F-4008-B8A8-54D9144AB2E2}" srcOrd="5" destOrd="0" parTransId="{84510DC1-6B49-4A55-8AFA-9D91D3FFDA66}" sibTransId="{50311DF7-2547-48E2-9726-405E136634FA}"/>
    <dgm:cxn modelId="{7211FCFB-31A7-4D65-BDF9-12B5A0CF76A5}" srcId="{602BA4A3-9740-4ACC-96B0-5C8EE1C6E46C}" destId="{12B7A493-CD16-44E8-B5B0-070DA5BF969A}" srcOrd="2" destOrd="0" parTransId="{D276360A-C8FF-41A4-81FA-27CF90A27F02}" sibTransId="{21BAD343-E45D-440E-8328-F4E99E2C057F}"/>
    <dgm:cxn modelId="{C74C1F40-6B85-42B7-A4D8-8832A683AEFE}" type="presOf" srcId="{12B7A493-CD16-44E8-B5B0-070DA5BF969A}" destId="{EB6D3FFE-1F3E-479A-8068-1ADF05AA2560}" srcOrd="0" destOrd="0" presId="urn:microsoft.com/office/officeart/2008/layout/AccentedPicture"/>
    <dgm:cxn modelId="{4772C090-F25B-47CD-8002-5C17114495B9}" srcId="{602BA4A3-9740-4ACC-96B0-5C8EE1C6E46C}" destId="{352F67FB-AA19-40B1-AD62-0E6BA9C6105D}" srcOrd="1" destOrd="0" parTransId="{B4D76072-67D3-48A7-8A0C-1E5B1A607CEE}" sibTransId="{6FCC2F71-0F6C-480B-BE47-B043F892049B}"/>
    <dgm:cxn modelId="{0832C45C-DE66-4572-A62A-35916C02FA82}" type="presOf" srcId="{1FF745E4-48D3-4C35-BEF0-652812E50D71}" destId="{78B5FC92-BA5A-491E-9963-F9681018D45A}" srcOrd="0" destOrd="0" presId="urn:microsoft.com/office/officeart/2008/layout/AccentedPicture"/>
    <dgm:cxn modelId="{A33DC1AA-878E-43A3-98BE-03A2BFF802AC}" type="presOf" srcId="{352F67FB-AA19-40B1-AD62-0E6BA9C6105D}" destId="{92D1E796-9B9E-4BEF-90B9-3060163AE438}" srcOrd="0" destOrd="0" presId="urn:microsoft.com/office/officeart/2008/layout/AccentedPicture"/>
    <dgm:cxn modelId="{A65D928C-7E47-4F1F-B5B2-A2B2A048A011}" type="presOf" srcId="{37FF1FAB-8061-4FF1-A7B4-2C8611BED9A9}" destId="{48EEB882-F01D-4694-AEA2-6C64A92852CB}" srcOrd="0" destOrd="0" presId="urn:microsoft.com/office/officeart/2008/layout/AccentedPicture"/>
    <dgm:cxn modelId="{BFE4FB57-851F-4252-9BF0-C95034E3174C}" srcId="{602BA4A3-9740-4ACC-96B0-5C8EE1C6E46C}" destId="{6391B134-9A24-4A8C-A5F7-464C67CFFE41}" srcOrd="0" destOrd="0" parTransId="{B12DCE80-091F-4059-BA08-E5796EEE4342}" sibTransId="{37FF1FAB-8061-4FF1-A7B4-2C8611BED9A9}"/>
    <dgm:cxn modelId="{45673A7C-A605-4BF2-8D3B-CEAD63CABEF5}" type="presOf" srcId="{602BA4A3-9740-4ACC-96B0-5C8EE1C6E46C}" destId="{87EE6AD2-D9E7-4764-8B7A-7B8A4E2DCC74}" srcOrd="0" destOrd="0" presId="urn:microsoft.com/office/officeart/2008/layout/AccentedPicture"/>
    <dgm:cxn modelId="{B8587568-E209-4D0D-8A51-5810A1F8B160}" srcId="{602BA4A3-9740-4ACC-96B0-5C8EE1C6E46C}" destId="{1FF745E4-48D3-4C35-BEF0-652812E50D71}" srcOrd="4" destOrd="0" parTransId="{6E79D18E-241F-4E97-A904-3C95695230E1}" sibTransId="{5EBD518B-36B4-4E54-9F46-79A5E71B2C6A}"/>
    <dgm:cxn modelId="{7EAC6E74-C3DE-45A8-B89A-E36C9511CD21}" type="presParOf" srcId="{87EE6AD2-D9E7-4764-8B7A-7B8A4E2DCC74}" destId="{48EEB882-F01D-4694-AEA2-6C64A92852CB}" srcOrd="0" destOrd="0" presId="urn:microsoft.com/office/officeart/2008/layout/AccentedPicture"/>
    <dgm:cxn modelId="{C3698FD7-C7F3-471D-A857-FE57E34F7E17}" type="presParOf" srcId="{87EE6AD2-D9E7-4764-8B7A-7B8A4E2DCC74}" destId="{2D2DAB35-5973-44CA-8574-30F8701C4B9D}" srcOrd="1" destOrd="0" presId="urn:microsoft.com/office/officeart/2008/layout/AccentedPicture"/>
    <dgm:cxn modelId="{89640D65-7B29-4BED-A757-85BA1A64B4A9}" type="presParOf" srcId="{87EE6AD2-D9E7-4764-8B7A-7B8A4E2DCC74}" destId="{3BD6AB93-8DC5-441E-88AC-CCCE9B487D28}" srcOrd="2" destOrd="0" presId="urn:microsoft.com/office/officeart/2008/layout/AccentedPicture"/>
    <dgm:cxn modelId="{D050A18D-3E50-499E-B674-4A79B00855F4}" type="presParOf" srcId="{3BD6AB93-8DC5-441E-88AC-CCCE9B487D28}" destId="{A4D8C58D-8786-42F6-B07F-E24D540656B4}" srcOrd="0" destOrd="0" presId="urn:microsoft.com/office/officeart/2008/layout/AccentedPicture"/>
    <dgm:cxn modelId="{8D12C321-48B2-474B-BF90-2EE3A8667461}" type="presParOf" srcId="{A4D8C58D-8786-42F6-B07F-E24D540656B4}" destId="{9915F565-AAE3-4988-8220-7708D8096421}" srcOrd="0" destOrd="0" presId="urn:microsoft.com/office/officeart/2008/layout/AccentedPicture"/>
    <dgm:cxn modelId="{D1CB695E-8504-4C18-A0AD-59D3B8933840}" type="presParOf" srcId="{A4D8C58D-8786-42F6-B07F-E24D540656B4}" destId="{7956CFFC-CA31-42BC-B306-B16C1389AB02}" srcOrd="1" destOrd="0" presId="urn:microsoft.com/office/officeart/2008/layout/AccentedPicture"/>
    <dgm:cxn modelId="{3EA77B1B-7467-4FB7-AA53-BEF396013FCE}" type="presParOf" srcId="{A4D8C58D-8786-42F6-B07F-E24D540656B4}" destId="{D6F4B6D9-9DD4-4B4F-894C-FD8C3C888195}" srcOrd="2" destOrd="0" presId="urn:microsoft.com/office/officeart/2008/layout/AccentedPicture"/>
    <dgm:cxn modelId="{4DFF82B5-20D8-4261-A6B5-0B2816198250}" type="presParOf" srcId="{D6F4B6D9-9DD4-4B4F-894C-FD8C3C888195}" destId="{92D1E796-9B9E-4BEF-90B9-3060163AE438}" srcOrd="0" destOrd="0" presId="urn:microsoft.com/office/officeart/2008/layout/AccentedPicture"/>
    <dgm:cxn modelId="{858C5412-A16B-44BD-8866-0221EB631132}" type="presParOf" srcId="{3BD6AB93-8DC5-441E-88AC-CCCE9B487D28}" destId="{CAA8CE16-0934-46FD-939D-5B504249CAAC}" srcOrd="1" destOrd="0" presId="urn:microsoft.com/office/officeart/2008/layout/AccentedPicture"/>
    <dgm:cxn modelId="{8AAA9D5D-72FF-4846-9CF3-7B432092707A}" type="presParOf" srcId="{3BD6AB93-8DC5-441E-88AC-CCCE9B487D28}" destId="{60F0B6BC-6121-4258-AB2E-8AAB4C889095}" srcOrd="2" destOrd="0" presId="urn:microsoft.com/office/officeart/2008/layout/AccentedPicture"/>
    <dgm:cxn modelId="{444F4059-E9AB-4B46-B548-4A24004E8C27}" type="presParOf" srcId="{60F0B6BC-6121-4258-AB2E-8AAB4C889095}" destId="{EDA564F1-BE7D-4999-861F-4E820AE29EF5}" srcOrd="0" destOrd="0" presId="urn:microsoft.com/office/officeart/2008/layout/AccentedPicture"/>
    <dgm:cxn modelId="{05E71E55-2B76-4550-9C35-191A7FDF1792}" type="presParOf" srcId="{60F0B6BC-6121-4258-AB2E-8AAB4C889095}" destId="{B7971F66-6D34-4D27-8BDB-CF2A710D3A4D}" srcOrd="1" destOrd="0" presId="urn:microsoft.com/office/officeart/2008/layout/AccentedPicture"/>
    <dgm:cxn modelId="{BBD913BE-F5D8-4249-909F-4B3CFAF9186F}" type="presParOf" srcId="{60F0B6BC-6121-4258-AB2E-8AAB4C889095}" destId="{D4F435FE-434D-4182-AD22-4A61EB5F4A74}" srcOrd="2" destOrd="0" presId="urn:microsoft.com/office/officeart/2008/layout/AccentedPicture"/>
    <dgm:cxn modelId="{D67F9812-5790-4633-BFBE-366D5992D234}" type="presParOf" srcId="{D4F435FE-434D-4182-AD22-4A61EB5F4A74}" destId="{EB6D3FFE-1F3E-479A-8068-1ADF05AA2560}" srcOrd="0" destOrd="0" presId="urn:microsoft.com/office/officeart/2008/layout/AccentedPicture"/>
    <dgm:cxn modelId="{66CECF5D-1DB3-450C-919A-F96F2D03736A}" type="presParOf" srcId="{3BD6AB93-8DC5-441E-88AC-CCCE9B487D28}" destId="{580C2370-5FB3-416B-920E-5587FD90ECB0}" srcOrd="3" destOrd="0" presId="urn:microsoft.com/office/officeart/2008/layout/AccentedPicture"/>
    <dgm:cxn modelId="{FA32E311-F214-42D0-93CC-5BE3C357D13A}" type="presParOf" srcId="{3BD6AB93-8DC5-441E-88AC-CCCE9B487D28}" destId="{041F0831-2AC9-4B08-9230-61FD5E504331}" srcOrd="4" destOrd="0" presId="urn:microsoft.com/office/officeart/2008/layout/AccentedPicture"/>
    <dgm:cxn modelId="{F9F70D97-EBB9-46E8-9018-678345F81287}" type="presParOf" srcId="{041F0831-2AC9-4B08-9230-61FD5E504331}" destId="{C7577AF7-D47D-4C46-B2B4-5DF698B9DB1A}" srcOrd="0" destOrd="0" presId="urn:microsoft.com/office/officeart/2008/layout/AccentedPicture"/>
    <dgm:cxn modelId="{08D00A92-0275-4E78-80D3-7ED5BC866A2C}" type="presParOf" srcId="{041F0831-2AC9-4B08-9230-61FD5E504331}" destId="{65832AD9-7BDF-43CD-B909-CD03AA2063C8}" srcOrd="1" destOrd="0" presId="urn:microsoft.com/office/officeart/2008/layout/AccentedPicture"/>
    <dgm:cxn modelId="{F49CF995-9ABD-49EA-90A1-DE2A2AC98FA4}" type="presParOf" srcId="{041F0831-2AC9-4B08-9230-61FD5E504331}" destId="{CD34050D-F39E-4830-96FD-501EA9E22273}" srcOrd="2" destOrd="0" presId="urn:microsoft.com/office/officeart/2008/layout/AccentedPicture"/>
    <dgm:cxn modelId="{367CB51B-71E3-4C25-8700-8A09DDE865CE}" type="presParOf" srcId="{CD34050D-F39E-4830-96FD-501EA9E22273}" destId="{EC4F8917-8D51-44CB-AEA4-5CAACD170A3A}" srcOrd="0" destOrd="0" presId="urn:microsoft.com/office/officeart/2008/layout/AccentedPicture"/>
    <dgm:cxn modelId="{C69405B3-8B24-4C3D-9504-3377056ED3E2}" type="presParOf" srcId="{3BD6AB93-8DC5-441E-88AC-CCCE9B487D28}" destId="{1D49EB08-3E6F-4D4C-A038-DEC69BFE8743}" srcOrd="5" destOrd="0" presId="urn:microsoft.com/office/officeart/2008/layout/AccentedPicture"/>
    <dgm:cxn modelId="{7413EDE6-0E0B-4F10-A716-AE7FA884D5E6}" type="presParOf" srcId="{3BD6AB93-8DC5-441E-88AC-CCCE9B487D28}" destId="{DD16532F-5D48-42D3-AE5C-AFFC08BBA932}" srcOrd="6" destOrd="0" presId="urn:microsoft.com/office/officeart/2008/layout/AccentedPicture"/>
    <dgm:cxn modelId="{9FB388BF-8333-46B1-8CD6-DCFD32CA52E1}" type="presParOf" srcId="{DD16532F-5D48-42D3-AE5C-AFFC08BBA932}" destId="{51113530-5E1C-490B-8384-C23643C4EE58}" srcOrd="0" destOrd="0" presId="urn:microsoft.com/office/officeart/2008/layout/AccentedPicture"/>
    <dgm:cxn modelId="{D0B8B155-C86C-4CA8-9829-7E685C7E0196}" type="presParOf" srcId="{DD16532F-5D48-42D3-AE5C-AFFC08BBA932}" destId="{7DD8F138-995A-412C-BC4D-DFE12B4C44D4}" srcOrd="1" destOrd="0" presId="urn:microsoft.com/office/officeart/2008/layout/AccentedPicture"/>
    <dgm:cxn modelId="{102D9C97-5F06-4CE1-BF66-165610F5037C}" type="presParOf" srcId="{DD16532F-5D48-42D3-AE5C-AFFC08BBA932}" destId="{59FA6074-54CE-45C8-8EB4-A6195A7939A6}" srcOrd="2" destOrd="0" presId="urn:microsoft.com/office/officeart/2008/layout/AccentedPicture"/>
    <dgm:cxn modelId="{05A5B22B-8454-41D7-AB3E-88D55ED68BB6}" type="presParOf" srcId="{59FA6074-54CE-45C8-8EB4-A6195A7939A6}" destId="{78B5FC92-BA5A-491E-9963-F9681018D45A}" srcOrd="0" destOrd="0" presId="urn:microsoft.com/office/officeart/2008/layout/AccentedPicture"/>
    <dgm:cxn modelId="{1B65D05A-08AC-4D0D-A7B7-146CB8F789C8}" type="presParOf" srcId="{3BD6AB93-8DC5-441E-88AC-CCCE9B487D28}" destId="{2786EC7E-29FD-4B41-943D-0088446A4556}" srcOrd="7" destOrd="0" presId="urn:microsoft.com/office/officeart/2008/layout/AccentedPicture"/>
    <dgm:cxn modelId="{3150680F-1D1E-4CE6-A23E-FDB5B0020637}" type="presParOf" srcId="{3BD6AB93-8DC5-441E-88AC-CCCE9B487D28}" destId="{4F6CE7A6-8E16-4FCF-8B79-A43A4645A64D}" srcOrd="8" destOrd="0" presId="urn:microsoft.com/office/officeart/2008/layout/AccentedPicture"/>
    <dgm:cxn modelId="{E515F0AF-56CE-4B76-A7DF-C97952F8A105}" type="presParOf" srcId="{4F6CE7A6-8E16-4FCF-8B79-A43A4645A64D}" destId="{F7684610-8A6B-4278-B744-781D126A35EA}" srcOrd="0" destOrd="0" presId="urn:microsoft.com/office/officeart/2008/layout/AccentedPicture"/>
    <dgm:cxn modelId="{FA40683C-F10C-4124-94E3-A9DA998732A1}" type="presParOf" srcId="{4F6CE7A6-8E16-4FCF-8B79-A43A4645A64D}" destId="{E12788DD-2D35-4DA6-950C-9C0EBA7EB3AE}" srcOrd="1" destOrd="0" presId="urn:microsoft.com/office/officeart/2008/layout/AccentedPicture"/>
    <dgm:cxn modelId="{F71CD3CF-21F1-4E70-8B75-9CAF5ECF697A}" type="presParOf" srcId="{4F6CE7A6-8E16-4FCF-8B79-A43A4645A64D}" destId="{41EDE405-9D96-434A-99BB-1D1270AB6402}" srcOrd="2" destOrd="0" presId="urn:microsoft.com/office/officeart/2008/layout/AccentedPicture"/>
    <dgm:cxn modelId="{E81B6AC7-0129-465A-AC3B-44677D4D7B3C}" type="presParOf" srcId="{41EDE405-9D96-434A-99BB-1D1270AB6402}" destId="{D880D86C-887B-4D11-94F8-B09C388B7B4C}" srcOrd="0" destOrd="0" presId="urn:microsoft.com/office/officeart/2008/layout/AccentedPicture"/>
    <dgm:cxn modelId="{C438F4EA-7DFE-41EC-B37E-9F292E628D56}" type="presParOf" srcId="{87EE6AD2-D9E7-4764-8B7A-7B8A4E2DCC74}" destId="{33ED631C-D546-4E9F-88A8-FECF47BCA0BF}" srcOrd="3" destOrd="0" presId="urn:microsoft.com/office/officeart/2008/layout/AccentedPicture"/>
    <dgm:cxn modelId="{6C71BAAF-F668-4EB2-99ED-484DCF3FD61B}" type="presParOf" srcId="{33ED631C-D546-4E9F-88A8-FECF47BCA0BF}" destId="{3803D5FF-40F8-4402-A8E9-B1ADC75978E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B882-F01D-4694-AEA2-6C64A92852CB}">
      <dsp:nvSpPr>
        <dsp:cNvPr id="0" name=""/>
        <dsp:cNvSpPr/>
      </dsp:nvSpPr>
      <dsp:spPr>
        <a:xfrm>
          <a:off x="0" y="837053"/>
          <a:ext cx="2229505" cy="1686079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2DAB35-5973-44CA-8574-30F8701C4B9D}">
      <dsp:nvSpPr>
        <dsp:cNvPr id="0" name=""/>
        <dsp:cNvSpPr/>
      </dsp:nvSpPr>
      <dsp:spPr>
        <a:xfrm>
          <a:off x="218883" y="1237366"/>
          <a:ext cx="1820487" cy="1809389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8883" y="1237366"/>
        <a:ext cx="1820487" cy="1809389"/>
      </dsp:txXfrm>
    </dsp:sp>
    <dsp:sp modelId="{7956CFFC-CA31-42BC-B306-B16C1389AB02}">
      <dsp:nvSpPr>
        <dsp:cNvPr id="0" name=""/>
        <dsp:cNvSpPr/>
      </dsp:nvSpPr>
      <dsp:spPr>
        <a:xfrm>
          <a:off x="2341869" y="162663"/>
          <a:ext cx="293425" cy="25623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D1E796-9B9E-4BEF-90B9-3060163AE438}">
      <dsp:nvSpPr>
        <dsp:cNvPr id="0" name=""/>
        <dsp:cNvSpPr/>
      </dsp:nvSpPr>
      <dsp:spPr>
        <a:xfrm>
          <a:off x="2681278" y="949"/>
          <a:ext cx="3084533" cy="5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Keeps verifying the configuration at specific interval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81278" y="949"/>
        <a:ext cx="3084533" cy="579658"/>
      </dsp:txXfrm>
    </dsp:sp>
    <dsp:sp modelId="{B7971F66-6D34-4D27-8BDB-CF2A710D3A4D}">
      <dsp:nvSpPr>
        <dsp:cNvPr id="0" name=""/>
        <dsp:cNvSpPr/>
      </dsp:nvSpPr>
      <dsp:spPr>
        <a:xfrm>
          <a:off x="2341869" y="846660"/>
          <a:ext cx="293425" cy="25623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6D3FFE-1F3E-479A-8068-1ADF05AA2560}">
      <dsp:nvSpPr>
        <dsp:cNvPr id="0" name=""/>
        <dsp:cNvSpPr/>
      </dsp:nvSpPr>
      <dsp:spPr>
        <a:xfrm>
          <a:off x="2681278" y="684946"/>
          <a:ext cx="2606274" cy="5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defines configuration with the help of host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81278" y="684946"/>
        <a:ext cx="2606274" cy="579658"/>
      </dsp:txXfrm>
    </dsp:sp>
    <dsp:sp modelId="{65832AD9-7BDF-43CD-B909-CD03AA2063C8}">
      <dsp:nvSpPr>
        <dsp:cNvPr id="0" name=""/>
        <dsp:cNvSpPr/>
      </dsp:nvSpPr>
      <dsp:spPr>
        <a:xfrm>
          <a:off x="2341869" y="1530657"/>
          <a:ext cx="293425" cy="25623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4F8917-8D51-44CB-AEA4-5CAACD170A3A}">
      <dsp:nvSpPr>
        <dsp:cNvPr id="0" name=""/>
        <dsp:cNvSpPr/>
      </dsp:nvSpPr>
      <dsp:spPr>
        <a:xfrm>
          <a:off x="2681278" y="1368943"/>
          <a:ext cx="3328203" cy="5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Large open-source developer base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81278" y="1368943"/>
        <a:ext cx="3328203" cy="579658"/>
      </dsp:txXfrm>
    </dsp:sp>
    <dsp:sp modelId="{7DD8F138-995A-412C-BC4D-DFE12B4C44D4}">
      <dsp:nvSpPr>
        <dsp:cNvPr id="0" name=""/>
        <dsp:cNvSpPr/>
      </dsp:nvSpPr>
      <dsp:spPr>
        <a:xfrm>
          <a:off x="2341869" y="2214654"/>
          <a:ext cx="293425" cy="25623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B5FC92-BA5A-491E-9963-F9681018D45A}">
      <dsp:nvSpPr>
        <dsp:cNvPr id="0" name=""/>
        <dsp:cNvSpPr/>
      </dsp:nvSpPr>
      <dsp:spPr>
        <a:xfrm>
          <a:off x="2681278" y="2052940"/>
          <a:ext cx="3448064" cy="5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It works smoothly even with large infrastructure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81278" y="2052940"/>
        <a:ext cx="3448064" cy="579658"/>
      </dsp:txXfrm>
    </dsp:sp>
    <dsp:sp modelId="{E12788DD-2D35-4DA6-950C-9C0EBA7EB3AE}">
      <dsp:nvSpPr>
        <dsp:cNvPr id="0" name=""/>
        <dsp:cNvSpPr/>
      </dsp:nvSpPr>
      <dsp:spPr>
        <a:xfrm>
          <a:off x="2282374" y="2834071"/>
          <a:ext cx="412415" cy="38539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80D86C-887B-4D11-94F8-B09C388B7B4C}">
      <dsp:nvSpPr>
        <dsp:cNvPr id="0" name=""/>
        <dsp:cNvSpPr/>
      </dsp:nvSpPr>
      <dsp:spPr>
        <a:xfrm>
          <a:off x="2778411" y="2736937"/>
          <a:ext cx="2836887" cy="5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language used is very easy, unlike Ruby or others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78411" y="2736937"/>
        <a:ext cx="2836887" cy="579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3709-9628-431F-87BE-999083454C41}" type="datetimeFigureOut">
              <a:rPr lang="en-IN" smtClean="0"/>
              <a:t>29-01-2017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4267-94A6-4DA2-BBFA-2942C7E5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57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29-01-2017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4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405F2D-4FB1-4774-8263-4C11ABD4F1FD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4643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46437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EB3CAD00-D5C8-4E6E-9B8E-EF9D3CBF802A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19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8D1A79-E9E4-44AB-A524-BA27B2A2355F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382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4A36B689-9ED7-4E98-9A60-CDEB5FD50CB9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3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8D1A79-E9E4-44AB-A524-BA27B2A2355F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382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4A36B689-9ED7-4E98-9A60-CDEB5FD50CB9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4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3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8D1A79-E9E4-44AB-A524-BA27B2A2355F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382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4A36B689-9ED7-4E98-9A60-CDEB5FD50CB9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6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7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15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07726DE-83D1-454A-A03E-640B5D73D463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392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39269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7A7742FA-F93D-41C3-A586-722A62C9E8E9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8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18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1A8A88B-10F3-4D6B-9496-FE067BE5F444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413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41317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6E08E028-3FC4-4586-869D-D658FFAC239A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10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5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5B31D5-5303-4056-AB53-2B9482EF76A7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443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11DCCBC6-6C3C-42F9-8E82-755518C2ED83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17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75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BCE212-6327-4FFC-8B97-A0DD53BA2DD0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</p:spPr>
      </p:sp>
      <p:sp>
        <p:nvSpPr>
          <p:cNvPr id="14541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eaLnBrk="1">
              <a:spcBef>
                <a:spcPct val="0"/>
              </a:spcBef>
            </a:pPr>
            <a:endParaRPr lang="en-IN" altLang="en-US" sz="2000" dirty="0" smtClean="0">
              <a:latin typeface="Arial" panose="020B0604020202020204" pitchFamily="34" charset="0"/>
            </a:endParaRPr>
          </a:p>
        </p:txBody>
      </p:sp>
      <p:sp>
        <p:nvSpPr>
          <p:cNvPr id="145413" name="Text Box 4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/>
            <a:fld id="{22D540C8-ABA3-4978-8FFC-7D57119DDEF5}" type="slidenum">
              <a:rPr lang="en-IN" altLang="en-US">
                <a:solidFill>
                  <a:srgbClr val="262626"/>
                </a:solidFill>
                <a:latin typeface="Calibri" panose="020F0502020204030204" pitchFamily="34" charset="0"/>
              </a:rPr>
              <a:pPr hangingPunct="1"/>
              <a:t>18</a:t>
            </a:fld>
            <a:endParaRPr lang="en-IN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2014. Any reproduction without expressed written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strictly forbidden. PMI members, credential holders, and REP’s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533400" y="818898"/>
            <a:ext cx="8305800" cy="95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72" tIns="44986" rIns="89972" bIns="4498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defTabSz="449128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Your feedback is important to us, be it a compliment, a suggestion or a complaint. It helps us to make the course better!</a:t>
            </a:r>
            <a:b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IN" altLang="en-US" sz="1400" dirty="0" smtClean="0">
                <a:solidFill>
                  <a:srgbClr val="26262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Please spare few seconds to take the survey after the webinar. </a:t>
            </a:r>
          </a:p>
        </p:txBody>
      </p:sp>
    </p:spTree>
    <p:extLst>
      <p:ext uri="{BB962C8B-B14F-4D97-AF65-F5344CB8AC3E}">
        <p14:creationId xmlns:p14="http://schemas.microsoft.com/office/powerpoint/2010/main" val="61011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62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 userDrawn="1"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 userDrawn="1"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bjectiv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122036" y="2574648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459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5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3434408" y="1064248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 userDrawn="1"/>
        </p:nvSpPr>
        <p:spPr>
          <a:xfrm>
            <a:off x="3329313" y="986319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675898" y="4795838"/>
            <a:ext cx="230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http://www.edureka.co/devops</a:t>
            </a:r>
            <a:endParaRPr lang="en-IN" sz="1200" u="sng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8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73" r:id="rId2"/>
    <p:sldLayoutId id="2147483777" r:id="rId3"/>
    <p:sldLayoutId id="2147483772" r:id="rId4"/>
    <p:sldLayoutId id="2147483775" r:id="rId5"/>
    <p:sldLayoutId id="2147483774" r:id="rId6"/>
    <p:sldLayoutId id="2147483784" r:id="rId7"/>
    <p:sldLayoutId id="2147483747" r:id="rId8"/>
    <p:sldLayoutId id="2147483776" r:id="rId9"/>
    <p:sldLayoutId id="2147483748" r:id="rId10"/>
    <p:sldLayoutId id="2147483749" r:id="rId11"/>
    <p:sldLayoutId id="2147483750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98" r:id="rId18"/>
    <p:sldLayoutId id="2147483797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43" y="3182948"/>
            <a:ext cx="874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IN" sz="2000" b="1" dirty="0" smtClean="0">
                <a:latin typeface="Castellar" panose="020A0402060406010301" pitchFamily="18" charset="0"/>
              </a:rPr>
              <a:t>Module-5 </a:t>
            </a:r>
            <a:endParaRPr lang="en-IN" sz="2000" b="1" dirty="0">
              <a:latin typeface="Castellar" panose="020A0402060406010301" pitchFamily="18" charset="0"/>
            </a:endParaRPr>
          </a:p>
          <a:p>
            <a:pPr algn="ctr" defTabSz="914400"/>
            <a:r>
              <a:rPr lang="en-IN" sz="2000" b="1" dirty="0" smtClean="0">
                <a:latin typeface="Castellar" panose="020A0402060406010301" pitchFamily="18" charset="0"/>
                <a:ea typeface="Tahoma" panose="020B0604030504040204" pitchFamily="34" charset="0"/>
                <a:cs typeface="Tahoma" panose="020B0604030504040204" pitchFamily="34" charset="0"/>
              </a:rPr>
              <a:t>Puppet</a:t>
            </a:r>
            <a:endParaRPr lang="en-IN" sz="2000" b="1" dirty="0">
              <a:latin typeface="Castellar" panose="020A0402060406010301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20" y="1137450"/>
            <a:ext cx="3554786" cy="19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21731" y="1098222"/>
            <a:ext cx="713520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Following are the steps for Puppet configuration:</a:t>
            </a:r>
          </a:p>
          <a:p>
            <a:endParaRPr lang="en-IN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I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Clients connect to the master and master identifies the configuration according to the </a:t>
            </a:r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</a:t>
            </a:r>
            <a:endParaRPr lang="en-IN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Master builds the Configuration that needs to be applied to a host, compiles it and makes it </a:t>
            </a:r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ready</a:t>
            </a:r>
            <a:endParaRPr lang="en-IN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Clients pull the Configuration and apply them on the respective nodes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Configuration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72" y="2292785"/>
            <a:ext cx="4016331" cy="23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02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409347" y="1085848"/>
            <a:ext cx="7525963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code is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primarily composed of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declarations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describes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state of the system,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 a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certain user or file should exist, or a package should be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installed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 declarations can be formatted as follows: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resource_type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'resource_name'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attribute =&gt; value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}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en-US" sz="11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Terminology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3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/>
          </p:cNvSpPr>
          <p:nvPr/>
        </p:nvSpPr>
        <p:spPr bwMode="auto">
          <a:xfrm>
            <a:off x="426273" y="1091158"/>
            <a:ext cx="82804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50" indent="-171450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Resource declaration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'mitchell':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ensure     =&gt; present,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uid        =&gt; '1000',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gid        =&gt; '1000',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shell      =&gt; '/bin/bash',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home       =&gt; '/home/mitchell'</a:t>
            </a: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resource declaration describes a user resource named 'mitchell', with the specified attributes</a:t>
            </a:r>
          </a:p>
          <a:p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all of the default resource types that are available to Puppet, enter the following command: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resource --types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Terminology </a:t>
            </a:r>
            <a:r>
              <a:rPr lang="en-IN" sz="2600" dirty="0">
                <a:solidFill>
                  <a:srgbClr val="262626"/>
                </a:solidFill>
              </a:rPr>
              <a:t>(Contd.)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8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Terminology </a:t>
            </a:r>
            <a:r>
              <a:rPr lang="en-IN" sz="2600" dirty="0">
                <a:solidFill>
                  <a:srgbClr val="262626"/>
                </a:solidFill>
              </a:rPr>
              <a:t>(Contd.)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9347" y="1075341"/>
            <a:ext cx="7525963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Manifests</a:t>
            </a: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programs are called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Manifests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composed of puppet code and their filenames use the .pp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extension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main manifest in Puppet installed via apt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: 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/etc/puppet/manifests/site.pp.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en-US" sz="11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ChangeArrowheads="1"/>
          </p:cNvSpPr>
          <p:nvPr/>
        </p:nvSpPr>
        <p:spPr bwMode="auto">
          <a:xfrm>
            <a:off x="419857" y="1109500"/>
            <a:ext cx="7556226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  <a:p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Puppet, classes are code blocks that can be called in a code elsewhere. Using classes allows you reuse Puppet code, and can make reading manifests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easier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Definition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example_class {</a:t>
            </a:r>
          </a:p>
          <a:p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</a:p>
          <a:p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code</a:t>
            </a:r>
          </a:p>
          <a:p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...</a:t>
            </a:r>
          </a:p>
          <a:p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Terminology </a:t>
            </a:r>
            <a:r>
              <a:rPr lang="en-IN" sz="2600" dirty="0">
                <a:solidFill>
                  <a:srgbClr val="262626"/>
                </a:solidFill>
              </a:rPr>
              <a:t>(Contd.)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72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ChangeArrowheads="1"/>
          </p:cNvSpPr>
          <p:nvPr/>
        </p:nvSpPr>
        <p:spPr bwMode="auto">
          <a:xfrm>
            <a:off x="409347" y="1038278"/>
            <a:ext cx="8226753" cy="88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declaration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occurs when a class is called in a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declaration tells Puppet to evaluate the code within the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declarations come in two different flavors: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resource-like</a:t>
            </a:r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Terminology </a:t>
            </a:r>
            <a:r>
              <a:rPr lang="en-IN" sz="2600" dirty="0">
                <a:solidFill>
                  <a:srgbClr val="262626"/>
                </a:solidFill>
              </a:rPr>
              <a:t>(Contd.)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15460" y="2500521"/>
            <a:ext cx="2202254" cy="1418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1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 class </a:t>
            </a:r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declaration occurs when the include keyword is used in Puppet code, like so:</a:t>
            </a:r>
          </a:p>
          <a:p>
            <a:endParaRPr lang="en-US" alt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example_class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4311" y="2500521"/>
            <a:ext cx="2202254" cy="1418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sz="11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resource-like</a:t>
            </a:r>
            <a:r>
              <a:rPr lang="en-US" alt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declaration occurs when a class is declared like a resource, like so:</a:t>
            </a:r>
          </a:p>
          <a:p>
            <a:endParaRPr lang="en-US" alt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{ </a:t>
            </a:r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'example_class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}</a:t>
            </a:r>
          </a:p>
        </p:txBody>
      </p:sp>
    </p:spTree>
    <p:extLst>
      <p:ext uri="{BB962C8B-B14F-4D97-AF65-F5344CB8AC3E}">
        <p14:creationId xmlns:p14="http://schemas.microsoft.com/office/powerpoint/2010/main" val="3753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419856" y="1088480"/>
            <a:ext cx="824066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module is a collection of manifests and data (such as facts, files, and templates), and they have a specific directory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Modules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useful for organizing your Puppet code, because they allow you to split your code into multiple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manifests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considered best practice to use modules to organize almost all of your Puppet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manifests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 module to Puppet, place it in the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/etc/puppet/modules </a:t>
            </a:r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</a:t>
            </a:r>
            <a:endParaRPr lang="en-US" altLang="en-US" sz="11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Terminology </a:t>
            </a:r>
            <a:r>
              <a:rPr lang="en-IN" sz="2600" dirty="0">
                <a:solidFill>
                  <a:srgbClr val="262626"/>
                </a:solidFill>
              </a:rPr>
              <a:t>(Contd.)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63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419857" y="1085851"/>
            <a:ext cx="8029575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Master</a:t>
            </a:r>
          </a:p>
          <a:p>
            <a:endParaRPr lang="en-US" altLang="en-US" sz="12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repos </a:t>
            </a:r>
          </a:p>
          <a:p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rpm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-ivh http://yum.puppetlabs.com/puppetlabs-release-el-6.noarch.rpm</a:t>
            </a:r>
          </a:p>
          <a:p>
            <a:pPr lvl="1"/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yum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puppet-server</a:t>
            </a:r>
          </a:p>
          <a:p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puppet server hostnames to the conf file under the [main]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</a:t>
            </a:r>
          </a:p>
          <a:p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/etc/puppet/puppet.conf</a:t>
            </a:r>
          </a:p>
          <a:p>
            <a:pPr lvl="1"/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dns_alt_names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puppet,puppet.yourserver.com</a:t>
            </a:r>
          </a:p>
          <a:p>
            <a:pPr lvl="1"/>
            <a:r>
              <a:rPr lang="en-US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lang="en-US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puppetmaster start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Installations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46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Installations </a:t>
            </a:r>
            <a:r>
              <a:rPr lang="en-IN" sz="2600" dirty="0">
                <a:solidFill>
                  <a:srgbClr val="262626"/>
                </a:solidFill>
              </a:rPr>
              <a:t>(Contd.)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19857" y="1075341"/>
            <a:ext cx="80295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</a:t>
            </a:r>
          </a:p>
          <a:p>
            <a:endParaRPr lang="en-US" alt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IN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yum install puppet</a:t>
            </a:r>
          </a:p>
          <a:p>
            <a:endParaRPr lang="en-US" altLang="en-US" sz="1200" b="1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Opening </a:t>
            </a:r>
            <a:r>
              <a:rPr lang="en-I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conf file </a:t>
            </a:r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</a:t>
            </a:r>
            <a:r>
              <a:rPr lang="en-I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puppet server </a:t>
            </a:r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hostname</a:t>
            </a:r>
          </a:p>
          <a:p>
            <a:endParaRPr lang="en-US" altLang="en-US" sz="12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IN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 /etc/puppet/puppet.conf</a:t>
            </a:r>
          </a:p>
          <a:p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Adding the </a:t>
            </a:r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Master server</a:t>
            </a:r>
          </a:p>
          <a:p>
            <a:endParaRPr lang="en-IN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IN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server=puppet.yourserver.com</a:t>
            </a:r>
          </a:p>
          <a:p>
            <a:pPr lvl="1" algn="just"/>
            <a:r>
              <a:rPr lang="en-IN" altLang="en-US" sz="1100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lang="en-IN" altLang="en-US" sz="11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start</a:t>
            </a:r>
            <a:endParaRPr lang="en-US" altLang="en-US" sz="11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299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Puppet Installations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4427" y="2279362"/>
            <a:ext cx="286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+mj-lt"/>
              </a:rPr>
              <a:t>Demo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439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897935"/>
            <a:ext cx="325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module, you will be able to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>
                <a:solidFill>
                  <a:srgbClr val="262626"/>
                </a:solidFill>
                <a:latin typeface="+mj-lt"/>
              </a:rPr>
              <a:t>Objectives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511" y="1174934"/>
            <a:ext cx="376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Desired state Automation /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Idempotent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and Configuration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Manifests for various Servers.</a:t>
            </a:r>
          </a:p>
          <a:p>
            <a:pPr marL="171450" indent="-17145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16145" y="1001770"/>
            <a:ext cx="80295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of a system administrator:</a:t>
            </a:r>
          </a:p>
          <a:p>
            <a:pPr marL="514350" lvl="1" indent="-171450" algn="just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servers</a:t>
            </a:r>
          </a:p>
          <a:p>
            <a:pPr marL="514350" lvl="1" indent="-171450" algn="just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them</a:t>
            </a:r>
          </a:p>
          <a:p>
            <a:pPr marL="514350" lvl="1" indent="-171450" algn="just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 them</a:t>
            </a:r>
          </a:p>
          <a:p>
            <a:pPr marL="514350" lvl="1" indent="-171450" algn="just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68" y="1234252"/>
            <a:ext cx="3888828" cy="3216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Why Puppet?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648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16145" y="1001770"/>
            <a:ext cx="8029575" cy="2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200" b="1" i="1" dirty="0"/>
              <a:t>idempotent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514350" lvl="1" indent="-171450" algn="just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resources in Puppet are designed to be idempotent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I.e. they can be applied multiple times but the end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is still the same - like multiplying by 1 in math!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in mathematical terms, F(F(x))=F(x) </a:t>
            </a:r>
            <a:r>
              <a:rPr lang="en-US" alt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Íx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 algn="just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"desired state configuration" system - if a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resource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already configured, no action is taken.</a:t>
            </a:r>
          </a:p>
          <a:p>
            <a:pPr marL="514350" lvl="1" indent="-171450" algn="just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called convergence</a:t>
            </a:r>
          </a:p>
          <a:p>
            <a:pPr algn="just"/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Desire State Automation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6828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Why Puppet?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90" y="1104506"/>
            <a:ext cx="4845268" cy="3391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29" y="1954924"/>
            <a:ext cx="2033016" cy="30480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819807" y="977462"/>
            <a:ext cx="2259724" cy="977462"/>
          </a:xfrm>
          <a:prstGeom prst="wedgeRoundRectCallout">
            <a:avLst>
              <a:gd name="adj1" fmla="val -4089"/>
              <a:gd name="adj2" fmla="val 786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tough to do this on one node…what happens when there are 1000 nodes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16145" y="1096361"/>
            <a:ext cx="8029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I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is a configuration management tool that is used for deploying, configuring, managing a server </a:t>
            </a:r>
            <a:r>
              <a:rPr lang="en-IN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endParaRPr lang="en-IN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44" y="1349625"/>
            <a:ext cx="24384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What is Puppet?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240" y="1772569"/>
            <a:ext cx="5831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controls all the steps, right from the bootstrapping to the end of Server life</a:t>
            </a:r>
          </a:p>
          <a:p>
            <a:pPr marL="171450" indent="-171450" algn="just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define configuration at the node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group them according to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roles</a:t>
            </a:r>
          </a:p>
          <a:p>
            <a:pPr algn="just">
              <a:lnSpc>
                <a:spcPct val="150000"/>
              </a:lnSpc>
            </a:pP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Example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Severs, Database Servers.</a:t>
            </a:r>
          </a:p>
          <a:p>
            <a:pPr marL="171450" indent="-171450" algn="just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Maintains consistency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</a:t>
            </a:r>
          </a:p>
          <a:p>
            <a:pPr algn="just">
              <a:lnSpc>
                <a:spcPct val="150000"/>
              </a:lnSpc>
            </a:pP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if a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is done locally, it is rolled back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97972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Advantages of Puppet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4238703"/>
              </p:ext>
            </p:extLst>
          </p:nvPr>
        </p:nvGraphicFramePr>
        <p:xfrm>
          <a:off x="956441" y="1085850"/>
          <a:ext cx="6253656" cy="331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22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19857" y="1085850"/>
            <a:ext cx="380530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works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</a:t>
            </a: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Server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Master: </a:t>
            </a:r>
            <a:r>
              <a:rPr lang="en-IN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machine contains all the configuration for different hosts. Puppet master will run as a daemon on this master server</a:t>
            </a:r>
          </a:p>
          <a:p>
            <a:pPr marL="171450" indent="-171450" algn="just"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alt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Puppet Agent: </a:t>
            </a:r>
            <a:r>
              <a:rPr lang="en-US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daemon which runs on each node and talks to the </a:t>
            </a:r>
            <a:r>
              <a:rPr lang="en-US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</a:t>
            </a:r>
            <a:endParaRPr lang="en-US" alt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Clr>
                <a:schemeClr val="tx1"/>
              </a:buClr>
              <a:buFont typeface="Symbol" panose="05050102010706020507" pitchFamily="18" charset="2"/>
              <a:buChar char="®"/>
            </a:pPr>
            <a:endParaRPr lang="en-US" alt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fontAlgn="base"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two machine is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 in a secure encrypted channel with the help of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SSL</a:t>
            </a: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How Puppet Works?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67" y="1162050"/>
            <a:ext cx="4239933" cy="26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57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2600" dirty="0" smtClean="0">
                <a:solidFill>
                  <a:srgbClr val="262626"/>
                </a:solidFill>
                <a:latin typeface="+mj-lt"/>
              </a:rPr>
              <a:t>How Puppet Works?</a:t>
            </a:r>
            <a:endParaRPr lang="en-IN" sz="2600" dirty="0">
              <a:solidFill>
                <a:srgbClr val="262626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94" y="1247117"/>
            <a:ext cx="6043797" cy="317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7384</TotalTime>
  <Words>885</Words>
  <Application>Microsoft Office PowerPoint</Application>
  <PresentationFormat>On-screen Show (16:9)</PresentationFormat>
  <Paragraphs>167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Castellar</vt:lpstr>
      <vt:lpstr>Symbol</vt:lpstr>
      <vt:lpstr>Tahoma</vt:lpstr>
      <vt:lpstr>Times New Roman</vt:lpstr>
      <vt:lpstr>3_Brain4ce_course_template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Mahesh Kharwadkar</cp:lastModifiedBy>
  <cp:revision>972</cp:revision>
  <dcterms:created xsi:type="dcterms:W3CDTF">2014-05-07T12:47:59Z</dcterms:created>
  <dcterms:modified xsi:type="dcterms:W3CDTF">2017-01-29T14:18:08Z</dcterms:modified>
</cp:coreProperties>
</file>