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aa3ee8b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aa3ee8b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a3ee8b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a3ee8b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c8db32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c8db32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aa3ee8b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aa3ee8b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aa3ee8b2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aa3ee8b2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8db32b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8db32b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8db32b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8db32b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bb2d5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bb2d5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bb2d5f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bb2d5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bb2d5f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bb2d5f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bb2d5f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bb2d5f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aa3ee8b2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aa3ee8b2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Cloud Native Meets GenAI: Unleashing the Future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15050" y="2859446"/>
            <a:ext cx="83139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Mahesh Kasbe</a:t>
            </a:r>
            <a:endParaRPr b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GenAI in Cloud Native??</a:t>
            </a:r>
            <a:endParaRPr b="1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625" y="707600"/>
            <a:ext cx="7315899" cy="430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98250" y="2453050"/>
            <a:ext cx="1809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Complexity!!!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does future hold??? (A prediction)</a:t>
            </a:r>
            <a:endParaRPr b="1"/>
          </a:p>
        </p:txBody>
      </p:sp>
      <p:sp>
        <p:nvSpPr>
          <p:cNvPr id="138" name="Google Shape;138;p23"/>
          <p:cNvSpPr txBox="1"/>
          <p:nvPr/>
        </p:nvSpPr>
        <p:spPr>
          <a:xfrm>
            <a:off x="378075" y="1028700"/>
            <a:ext cx="83967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AI-native Kubernetes clusters that "just work" without manual intervention.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Integration of GPT-5-like models into every aspect of cloud management.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rise of fully autonomous DevOps workflows driven by Generative AI.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ability to automatically optimize cloud resources, reduce downtime, and cut costs will transform how companies manage their cloud infrastructure, making them more competitive in the market.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00" y="824200"/>
            <a:ext cx="761881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Say hi to me!!!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X (Twitter): @mhshx_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Linkedin: Mahesh Kasbe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Whoami???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13433" l="0" r="0" t="13440"/>
          <a:stretch/>
        </p:blipFill>
        <p:spPr>
          <a:xfrm>
            <a:off x="152525" y="1919075"/>
            <a:ext cx="8838950" cy="292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Agenda</a:t>
            </a:r>
            <a:endParaRPr b="1" sz="2000"/>
          </a:p>
        </p:txBody>
      </p:sp>
      <p:sp>
        <p:nvSpPr>
          <p:cNvPr id="81" name="Google Shape;81;p15"/>
          <p:cNvSpPr txBox="1"/>
          <p:nvPr/>
        </p:nvSpPr>
        <p:spPr>
          <a:xfrm>
            <a:off x="334100" y="958350"/>
            <a:ext cx="84405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Introduction to LLM’s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Introduction to RAG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agents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Components of LLM Agents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 GenAI in cloud Native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future holds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Introduction to LLMs</a:t>
            </a:r>
            <a:endParaRPr b="1" sz="2200"/>
          </a:p>
        </p:txBody>
      </p:sp>
      <p:sp>
        <p:nvSpPr>
          <p:cNvPr id="87" name="Google Shape;87;p16"/>
          <p:cNvSpPr txBox="1"/>
          <p:nvPr/>
        </p:nvSpPr>
        <p:spPr>
          <a:xfrm>
            <a:off x="246175" y="861650"/>
            <a:ext cx="8572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Large language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computational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models that are capable of modeling and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generating human language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LLM’s have the transform ability to predict the likelihood of word sequence or generate new text based on a given input.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60325"/>
            <a:ext cx="42576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572000" y="4000500"/>
            <a:ext cx="42576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Input: 5 “tokens” -&gt; i, like, cats, more, than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Output: 1 “token” -&gt; dogs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46175" y="2470650"/>
            <a:ext cx="37806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LLMs good at???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Text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generation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/code generation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Chatbots and conversational ai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Information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retrieval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When can LLMs fail?</a:t>
            </a:r>
            <a:endParaRPr b="1" sz="2200"/>
          </a:p>
        </p:txBody>
      </p:sp>
      <p:sp>
        <p:nvSpPr>
          <p:cNvPr id="96" name="Google Shape;96;p17"/>
          <p:cNvSpPr txBox="1"/>
          <p:nvPr/>
        </p:nvSpPr>
        <p:spPr>
          <a:xfrm>
            <a:off x="440675" y="1116600"/>
            <a:ext cx="80538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Complex reasoning tasks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LLMs have limited reasoning capacity, LLMs are good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retrievers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but not good reasoners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dynamicity: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LLMs are static and unable to access real time information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Limited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knowledge(hallucination)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While trained on vast data, LLMs lack up to date knowledge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RAG - </a:t>
            </a:r>
            <a:r>
              <a:rPr b="1" lang="en" sz="2200"/>
              <a:t>Retrieval</a:t>
            </a:r>
            <a:r>
              <a:rPr b="1" lang="en" sz="2200"/>
              <a:t> Augmented generation</a:t>
            </a:r>
            <a:endParaRPr b="1" sz="2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00" y="762650"/>
            <a:ext cx="812773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LLM Agents</a:t>
            </a:r>
            <a:endParaRPr b="1" sz="2200"/>
          </a:p>
        </p:txBody>
      </p:sp>
      <p:sp>
        <p:nvSpPr>
          <p:cNvPr id="108" name="Google Shape;108;p19"/>
          <p:cNvSpPr txBox="1"/>
          <p:nvPr/>
        </p:nvSpPr>
        <p:spPr>
          <a:xfrm>
            <a:off x="334100" y="940775"/>
            <a:ext cx="85908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LLM agents, also known as Large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model agents,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leverage LLMs to execute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complex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tasks by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integrating them with essential components like planning and memory.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074975" y="2453075"/>
            <a:ext cx="3622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LLM Agent = LLM + Tools + State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04500" y="3244350"/>
            <a:ext cx="86901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LLM: Computational engine i.e “brain”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Tools: agents ability to interact with the external world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Memory/State: agents memory of previous message and results from used tools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Components of LLM Agents</a:t>
            </a:r>
            <a:endParaRPr b="1" sz="22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817675"/>
            <a:ext cx="5836549" cy="398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6216150" y="817675"/>
            <a:ext cx="2796000" cy="4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LLM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Computational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engine “brain”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Planning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Chain of thought process to create a plan for executing tasks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executable functions, APIs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short term memory to retain agents thought, long term memory to retain context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performs actions based on their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environment and reasoning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79"/>
              <a:t>“Imagine  if your cloud infrastructure could predict and fix problems on its own using AI predictions—all while you sip your coffee. That’s not just the future; it’s happening now.”</a:t>
            </a:r>
            <a:endParaRPr b="1" sz="1679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100" y="841775"/>
            <a:ext cx="4133753" cy="421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1"/>
          <p:cNvCxnSpPr/>
          <p:nvPr/>
        </p:nvCxnSpPr>
        <p:spPr>
          <a:xfrm flipH="1" rot="10800000">
            <a:off x="2057400" y="1362725"/>
            <a:ext cx="2734500" cy="90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1"/>
          <p:cNvSpPr/>
          <p:nvPr/>
        </p:nvSpPr>
        <p:spPr>
          <a:xfrm>
            <a:off x="307725" y="1600200"/>
            <a:ext cx="1749600" cy="119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frustrated devops engineer like me(us)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