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 introduction and small background about Avoma and its product ( 2 mins 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8b2ef9a3c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8b2ef9a3c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 about </a:t>
            </a:r>
            <a:r>
              <a:rPr lang="en"/>
              <a:t>actual</a:t>
            </a:r>
            <a:r>
              <a:rPr lang="en"/>
              <a:t> production challenges ( 7  mins 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8b2ef9a3c_0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8b2ef9a3c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challenges that are being worked upon ( 3 mins ) - End Note and talk about how you addressed the Aim talked about initially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8b2ef9a3c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8b2ef9a3c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mins for Q &amp; 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8b2ef9a3c_0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8b2ef9a3c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8b2ef9a3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8b2ef9a3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through more of introduction on Django and Celery , Understand the Audience to guage the depth to go into, Set the expectations on the level of technical understanding required to make sense of the talk ( 1 min 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8b2ef9a3c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8b2ef9a3c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high level explanation of both Django and Celery frameworks with examples where they are used (1-2 mins )  - Use this slide to set the Aim of this talk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8b2ef9a3c_0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8b2ef9a3c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on how Avoma runs celery in production, little more descriptive picture on the lay of the land and what is needed to run on celery on production scale ( 5 mins 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7805235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f7805235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78052356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78052356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13258e507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813258e507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numbers on number of celery messages that go over in our production env during a peak day ( 1 min 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8b2ef9a3c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8b2ef9a3c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automated and sped up the deployment of multiple workers using AWS code deploy ( 2 min 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8b2ef9a3c_0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8b2ef9a3c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Small primer on the monitoring tools we used to monitor celery ( 2 mins)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celeryq.dev/en/latest/userguide/optimizing.html#reserve-one-task-at-a-tim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ypi.org/project/celery-exporter/" TargetMode="External"/><Relationship Id="rId4" Type="http://schemas.openxmlformats.org/officeDocument/2006/relationships/hyperlink" Target="https://flower.readthedocs.io/en/latest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w3resource.com/python-interview/how-can-you-use-cprofile-to-find-memory-usage-and-memory-leaks-in-python-code.php" TargetMode="External"/><Relationship Id="rId4" Type="http://schemas.openxmlformats.org/officeDocument/2006/relationships/hyperlink" Target="https://pypi.org/project/memory-profiler/" TargetMode="External"/><Relationship Id="rId5" Type="http://schemas.openxmlformats.org/officeDocument/2006/relationships/hyperlink" Target="https://ayushshanker.com/posts/celery-in-production-bugfixe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djangoproject.com/" TargetMode="External"/><Relationship Id="rId4" Type="http://schemas.openxmlformats.org/officeDocument/2006/relationships/hyperlink" Target="https://www.geeksforgeeks.org/top-10-django-apps-and-why-companies-are-using-it/" TargetMode="External"/><Relationship Id="rId5" Type="http://schemas.openxmlformats.org/officeDocument/2006/relationships/hyperlink" Target="https://realpython.com/asynchronous-tasks-with-django-and-celery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fabfile.org/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Guide to Celery in Production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78500" y="3623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Mahesh Mahadevan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(Principal Software Engineer at Avoma)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 Stories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5200"/>
              <a:t>Scaling</a:t>
            </a:r>
            <a:endParaRPr sz="5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4400"/>
              <a:t>Predictive and Time based scaling</a:t>
            </a:r>
            <a:endParaRPr sz="4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5200"/>
              <a:t>Deployment time</a:t>
            </a:r>
            <a:endParaRPr sz="5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4400"/>
              <a:t>Parallel deployment using Code Deploy</a:t>
            </a:r>
            <a:endParaRPr sz="4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5200"/>
              <a:t>Graceful Shutdown for Spot Instances</a:t>
            </a:r>
            <a:endParaRPr sz="5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4400"/>
              <a:t>Event bridge and lambda</a:t>
            </a:r>
            <a:endParaRPr sz="4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5200"/>
              <a:t>Long running task handling</a:t>
            </a:r>
            <a:endParaRPr sz="5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4400" u="sng">
                <a:solidFill>
                  <a:schemeClr val="hlink"/>
                </a:solidFill>
                <a:hlinkClick r:id="rId3"/>
              </a:rPr>
              <a:t>Reserve one task at a time</a:t>
            </a:r>
            <a:r>
              <a:rPr lang="en" sz="4400"/>
              <a:t> - set </a:t>
            </a:r>
            <a:r>
              <a:rPr lang="en" sz="4400">
                <a:solidFill>
                  <a:srgbClr val="FF0000"/>
                </a:solidFill>
              </a:rPr>
              <a:t>tasks_ack_late</a:t>
            </a:r>
            <a:r>
              <a:rPr lang="en" sz="4400"/>
              <a:t> =True</a:t>
            </a:r>
            <a:endParaRPr sz="4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4400"/>
              <a:t>Separate queues based on time taken for task</a:t>
            </a:r>
            <a:endParaRPr sz="4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5200"/>
              <a:t>Visibility Timeout</a:t>
            </a:r>
            <a:endParaRPr sz="5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4400"/>
              <a:t>Finding the sweet spot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62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Challenges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Incomplete tasks cycled spot workers or unhandled exceptions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Prefetch Task Handling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Profiling Celery Tasks - using sentry or other equivalent tool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Scaling workers using docker containers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Monitoring Celery 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Celery Prometheus</a:t>
            </a:r>
            <a:r>
              <a:rPr lang="en"/>
              <a:t> or </a:t>
            </a:r>
            <a:r>
              <a:rPr lang="en" u="sng">
                <a:solidFill>
                  <a:schemeClr val="hlink"/>
                </a:solidFill>
                <a:hlinkClick r:id="rId4"/>
              </a:rPr>
              <a:t>Flower</a:t>
            </a:r>
            <a:r>
              <a:rPr lang="en"/>
              <a:t> or Build our Own :)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Appendix: Memory Issue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OOM Issues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Too Many Open files Issue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Profiling Celery tasks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u="sng">
                <a:solidFill>
                  <a:schemeClr val="hlink"/>
                </a:solidFill>
                <a:hlinkClick r:id="rId3"/>
              </a:rPr>
              <a:t>Cprofile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u="sng">
                <a:solidFill>
                  <a:schemeClr val="hlink"/>
                </a:solidFill>
                <a:hlinkClick r:id="rId4"/>
              </a:rPr>
              <a:t>Memory Profiler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Solution - Explicit Garbage Collection call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Good </a:t>
            </a:r>
            <a:r>
              <a:rPr lang="en" u="sng">
                <a:solidFill>
                  <a:schemeClr val="hlink"/>
                </a:solidFill>
                <a:hlinkClick r:id="rId5"/>
              </a:rPr>
              <a:t>article</a:t>
            </a:r>
            <a:r>
              <a:rPr lang="en"/>
              <a:t> to read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Django + Celery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How we run Celery 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Deployment of Celery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Monitoring Celery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Stories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Current Challenges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+ Celery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 u="sng">
                <a:solidFill>
                  <a:schemeClr val="hlink"/>
                </a:solidFill>
                <a:hlinkClick r:id="rId3"/>
              </a:rPr>
              <a:t>Django</a:t>
            </a:r>
            <a:r>
              <a:rPr lang="en"/>
              <a:t> - Python rapid development web framework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Top </a:t>
            </a:r>
            <a:r>
              <a:rPr lang="en" u="sng">
                <a:solidFill>
                  <a:schemeClr val="hlink"/>
                </a:solidFill>
                <a:hlinkClick r:id="rId4"/>
              </a:rPr>
              <a:t>companies</a:t>
            </a:r>
            <a:r>
              <a:rPr lang="en"/>
              <a:t> using Django - Instagram , Youtube , Spotify 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 u="sng">
                <a:solidFill>
                  <a:schemeClr val="hlink"/>
                </a:solidFill>
                <a:hlinkClick r:id="rId5"/>
              </a:rPr>
              <a:t>Celery</a:t>
            </a:r>
            <a:r>
              <a:rPr lang="en"/>
              <a:t> - Distributed Task queue for Django Apps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Offload work that can run independently eg: Email Events , Video/Image/Text Processing , Generate Reports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Works on AMQP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Supports Redis , RabbitMQ , SQS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run Celery - Simplified View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SQS as Broker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AWS EC2 Spot Instances for workers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Auto Scaling Group for scaling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Time based and Predictive Scaling 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1400" y="1826275"/>
            <a:ext cx="3865725" cy="32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run Celery - Complex View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Mapping queues to different Auto Scaling Groups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ASG manage different workloads and their speed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Queues mapping to ASG done via Tags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Bespoke concurrency for every worker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750" y="1885200"/>
            <a:ext cx="3826374" cy="31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Spot Instances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Scaling In/Out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Addition of workers based on time ex: Increase during US time zone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Addition of workers based on queue depth ex: Increase if there are too many tasks in queue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Addition of workers based on predictive scaling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Scaling In - Spot Cycle out vs Managed Scaling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Graceful Celery termination command , does not accept new task completes task at hand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Cron script to check every few seconds if spot termination request has come for worker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Event Bridge and Lambda for checking ASG scale in events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b="1" lang="en"/>
              <a:t>UNIQUE CELERY TASKS </a:t>
            </a:r>
            <a:r>
              <a:rPr lang="en"/>
              <a:t>&gt; 150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b="1" lang="en"/>
              <a:t>QUEUES</a:t>
            </a:r>
            <a:r>
              <a:rPr lang="en"/>
              <a:t> &gt; 50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b="1" lang="en"/>
              <a:t>AUTO SCALING GROUPS</a:t>
            </a:r>
            <a:r>
              <a:rPr lang="en"/>
              <a:t> &gt; 50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b="1" lang="en"/>
              <a:t>NUMBER OF MESSAGES DURING PEAK </a:t>
            </a:r>
            <a:r>
              <a:rPr lang="en"/>
              <a:t> &gt; 20k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b="1" lang="en"/>
              <a:t>TOTAL MESSAGES ON QUEUES</a:t>
            </a:r>
            <a:r>
              <a:rPr lang="en"/>
              <a:t> &gt; 10k to ~1 Mil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b="1" lang="en"/>
              <a:t>TOTAL NUMBER OF WORKERS</a:t>
            </a:r>
            <a:r>
              <a:rPr lang="en"/>
              <a:t> &gt; 100 - 300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of Celery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 u="sng">
                <a:solidFill>
                  <a:schemeClr val="hlink"/>
                </a:solidFill>
                <a:hlinkClick r:id="rId3"/>
              </a:rPr>
              <a:t>Fabric</a:t>
            </a:r>
            <a:r>
              <a:rPr lang="en"/>
              <a:t> deployment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Bundles created and pushed to s3 and deployed via remote command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AWS Code Deploy to parallelize deployment across various worker groups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Commit SHA for each deployment is added as a Tag to worker post deployment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Deployment status is synced and shown on Grafana dashboard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675" y="3389125"/>
            <a:ext cx="5199075" cy="16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2700" y="0"/>
            <a:ext cx="3693175" cy="24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 Celery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Grafana Dashboards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SQS  metrics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ASG metrics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Task processing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Alerts on Queue depth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Alerts on Age of Oldest Message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251" y="1152475"/>
            <a:ext cx="4305050" cy="189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6950" y="3796175"/>
            <a:ext cx="7171901" cy="7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