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9" r:id="rId3"/>
    <p:sldId id="280" r:id="rId4"/>
    <p:sldId id="271" r:id="rId5"/>
    <p:sldId id="275" r:id="rId6"/>
    <p:sldId id="274" r:id="rId7"/>
    <p:sldId id="276" r:id="rId8"/>
    <p:sldId id="272" r:id="rId9"/>
    <p:sldId id="289" r:id="rId10"/>
    <p:sldId id="277" r:id="rId11"/>
    <p:sldId id="278" r:id="rId12"/>
    <p:sldId id="281" r:id="rId13"/>
    <p:sldId id="282" r:id="rId14"/>
    <p:sldId id="283" r:id="rId15"/>
    <p:sldId id="290" r:id="rId16"/>
    <p:sldId id="265" r:id="rId17"/>
    <p:sldId id="273" r:id="rId18"/>
    <p:sldId id="286" r:id="rId19"/>
    <p:sldId id="287" r:id="rId20"/>
    <p:sldId id="288" r:id="rId21"/>
    <p:sldId id="29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D9F42-9075-4139-9BC1-D0CF8DCCD8EB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C2C5-55F8-44FA-80FE-F4DC21C9E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75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C2C5-55F8-44FA-80FE-F4DC21C9E07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045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KNN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C2C5-55F8-44FA-80FE-F4DC21C9E07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40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 is good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C2C5-55F8-44FA-80FE-F4DC21C9E07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337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KNN is good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C2C5-55F8-44FA-80FE-F4DC21C9E07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95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KNN is good, Mode is bad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C2C5-55F8-44FA-80FE-F4DC21C9E07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966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KNN is good, mode is</a:t>
            </a:r>
            <a:r>
              <a:rPr lang="en-US" baseline="0" dirty="0" smtClean="0"/>
              <a:t> bad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C2C5-55F8-44FA-80FE-F4DC21C9E07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339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changes the KNN neighbors values but no use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C2C5-55F8-44FA-80FE-F4DC21C9E07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667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 specific: Median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C2C5-55F8-44FA-80FE-F4DC21C9E07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64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and KNN are good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C2C5-55F8-44FA-80FE-F4DC21C9E07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074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Median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C2C5-55F8-44FA-80FE-F4DC21C9E07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3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7EE3064-CE3D-44AE-9DC7-9583D669AE4A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9342710-F818-4390-AA6A-E152544D183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3064-CE3D-44AE-9DC7-9583D669AE4A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2710-F818-4390-AA6A-E152544D18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3064-CE3D-44AE-9DC7-9583D669AE4A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2710-F818-4390-AA6A-E152544D18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7EE3064-CE3D-44AE-9DC7-9583D669AE4A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342710-F818-4390-AA6A-E152544D183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7EE3064-CE3D-44AE-9DC7-9583D669AE4A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9342710-F818-4390-AA6A-E152544D183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3064-CE3D-44AE-9DC7-9583D669AE4A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2710-F818-4390-AA6A-E152544D183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3064-CE3D-44AE-9DC7-9583D669AE4A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2710-F818-4390-AA6A-E152544D183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EE3064-CE3D-44AE-9DC7-9583D669AE4A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342710-F818-4390-AA6A-E152544D183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3064-CE3D-44AE-9DC7-9583D669AE4A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2710-F818-4390-AA6A-E152544D18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7EE3064-CE3D-44AE-9DC7-9583D669AE4A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342710-F818-4390-AA6A-E152544D183E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EE3064-CE3D-44AE-9DC7-9583D669AE4A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342710-F818-4390-AA6A-E152544D183E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7EE3064-CE3D-44AE-9DC7-9583D669AE4A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342710-F818-4390-AA6A-E152544D183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91680" y="1085690"/>
            <a:ext cx="68407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Analysis of Imputation 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ethods on  </a:t>
            </a:r>
          </a:p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Datasets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12060" y="3212976"/>
            <a:ext cx="31808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Challengers: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Amarnadh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Peapalla</a:t>
            </a:r>
            <a:endParaRPr lang="en-US" sz="28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Muthyala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Mahesh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Tata Rajesh</a:t>
            </a:r>
          </a:p>
          <a:p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Nellutla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Alekya</a:t>
            </a:r>
            <a:endParaRPr lang="en-IN" sz="2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6049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Splitting the dataset</a:t>
            </a:r>
            <a:endParaRPr lang="en-IN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944724"/>
            <a:ext cx="8064896" cy="52565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 smtClean="0"/>
              <a:t>Splitting dataset into 80:20 ratio  and random state is fixed to 20.</a:t>
            </a:r>
          </a:p>
          <a:p>
            <a:pPr>
              <a:lnSpc>
                <a:spcPct val="110000"/>
              </a:lnSpc>
            </a:pPr>
            <a:r>
              <a:rPr lang="en-US" sz="1800" dirty="0" smtClean="0"/>
              <a:t>Making sure ‘Class’ is divided equally into train and test using ‘stratify=y”.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" t="34536" r="38805" b="29625"/>
          <a:stretch/>
        </p:blipFill>
        <p:spPr>
          <a:xfrm>
            <a:off x="539552" y="2132856"/>
            <a:ext cx="7992888" cy="1954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4" t="33943" r="45000" b="12451"/>
          <a:stretch/>
        </p:blipFill>
        <p:spPr>
          <a:xfrm>
            <a:off x="4355976" y="3275878"/>
            <a:ext cx="3297932" cy="30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6049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Machine learning Algorithms</a:t>
            </a:r>
            <a:endParaRPr lang="en-IN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340768"/>
            <a:ext cx="7704856" cy="4068452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/>
              <a:t>Machine Learning algorithms are used train and test the data after imputation and their accuracies are noted.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4 Machine Learning algorithms are used.</a:t>
            </a:r>
          </a:p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Logistic Regression</a:t>
            </a:r>
          </a:p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Support vector machine</a:t>
            </a:r>
          </a:p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Naive Bayes Classification</a:t>
            </a:r>
          </a:p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Decision tree classification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1800" dirty="0" smtClean="0"/>
          </a:p>
          <a:p>
            <a:pPr algn="just">
              <a:lnSpc>
                <a:spcPct val="11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607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136904" cy="604928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Dataset 1: </a:t>
            </a:r>
            <a:r>
              <a:rPr lang="en-US" sz="2600" b="1" dirty="0"/>
              <a:t>UCI Machine Learning </a:t>
            </a:r>
            <a:r>
              <a:rPr lang="en-US" sz="2600" b="1" dirty="0" smtClean="0"/>
              <a:t>Repository</a:t>
            </a:r>
            <a:endParaRPr lang="en-IN" sz="2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6" t="32943" r="53134" b="15588"/>
          <a:stretch/>
        </p:blipFill>
        <p:spPr>
          <a:xfrm>
            <a:off x="755576" y="916782"/>
            <a:ext cx="7184564" cy="51974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5" t="75419" r="67761" b="20864"/>
          <a:stretch/>
        </p:blipFill>
        <p:spPr>
          <a:xfrm>
            <a:off x="3531720" y="6155140"/>
            <a:ext cx="1632275" cy="37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36904" cy="892960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Dataset 2: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Data World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Repository Lung Cancer dataset</a:t>
            </a:r>
            <a:endParaRPr lang="en-IN" sz="2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25510" r="52537" b="19272"/>
          <a:stretch/>
        </p:blipFill>
        <p:spPr>
          <a:xfrm>
            <a:off x="812352" y="1196752"/>
            <a:ext cx="7075996" cy="543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136904" cy="604928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Dataset 3: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Rice Classification</a:t>
            </a:r>
            <a:endParaRPr lang="en-IN" sz="2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1" t="36412" r="52940" b="8002"/>
          <a:stretch/>
        </p:blipFill>
        <p:spPr>
          <a:xfrm>
            <a:off x="446924" y="1052736"/>
            <a:ext cx="7525710" cy="5164246"/>
          </a:xfrm>
        </p:spPr>
      </p:pic>
    </p:spTree>
    <p:extLst>
      <p:ext uri="{BB962C8B-B14F-4D97-AF65-F5344CB8AC3E}">
        <p14:creationId xmlns:p14="http://schemas.microsoft.com/office/powerpoint/2010/main" val="39807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136904" cy="604928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Dataset 4: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Paris House pricing</a:t>
            </a:r>
            <a:endParaRPr lang="en-IN" sz="2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6" t="29227" r="53283" b="14759"/>
          <a:stretch/>
        </p:blipFill>
        <p:spPr>
          <a:xfrm>
            <a:off x="1043608" y="908720"/>
            <a:ext cx="6728078" cy="531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KNN Imputation value </a:t>
            </a:r>
            <a:b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Rice Classification dataset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6" t="29261" r="53488" b="13853"/>
          <a:stretch/>
        </p:blipFill>
        <p:spPr>
          <a:xfrm>
            <a:off x="971600" y="1052736"/>
            <a:ext cx="6768752" cy="5483941"/>
          </a:xfrm>
        </p:spPr>
      </p:pic>
    </p:spTree>
    <p:extLst>
      <p:ext uri="{BB962C8B-B14F-4D97-AF65-F5344CB8AC3E}">
        <p14:creationId xmlns:p14="http://schemas.microsoft.com/office/powerpoint/2010/main" val="223630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003232" cy="764704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comparison of imputation methods algorithm specific</a:t>
            </a:r>
            <a:endParaRPr lang="en-IN" sz="2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" t="27960" r="57874" b="14178"/>
          <a:stretch/>
        </p:blipFill>
        <p:spPr>
          <a:xfrm>
            <a:off x="1187624" y="1052736"/>
            <a:ext cx="6244297" cy="5585351"/>
          </a:xfrm>
        </p:spPr>
      </p:pic>
    </p:spTree>
    <p:extLst>
      <p:ext uri="{BB962C8B-B14F-4D97-AF65-F5344CB8AC3E}">
        <p14:creationId xmlns:p14="http://schemas.microsoft.com/office/powerpoint/2010/main" val="23488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27636" r="58422" b="13203"/>
          <a:stretch/>
        </p:blipFill>
        <p:spPr>
          <a:xfrm>
            <a:off x="1331640" y="620688"/>
            <a:ext cx="6336704" cy="5944743"/>
          </a:xfrm>
        </p:spPr>
      </p:pic>
    </p:spTree>
    <p:extLst>
      <p:ext uri="{BB962C8B-B14F-4D97-AF65-F5344CB8AC3E}">
        <p14:creationId xmlns:p14="http://schemas.microsoft.com/office/powerpoint/2010/main" val="18018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" t="29261" r="58787" b="10928"/>
          <a:stretch/>
        </p:blipFill>
        <p:spPr>
          <a:xfrm>
            <a:off x="1187624" y="476672"/>
            <a:ext cx="6408712" cy="6047193"/>
          </a:xfrm>
        </p:spPr>
      </p:pic>
    </p:spTree>
    <p:extLst>
      <p:ext uri="{BB962C8B-B14F-4D97-AF65-F5344CB8AC3E}">
        <p14:creationId xmlns:p14="http://schemas.microsoft.com/office/powerpoint/2010/main" val="4052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467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to do when we have empty entries?</a:t>
            </a: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59632" y="1916832"/>
            <a:ext cx="6696744" cy="2304256"/>
          </a:xfrm>
        </p:spPr>
        <p:txBody>
          <a:bodyPr>
            <a:noAutofit/>
          </a:bodyPr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Delete the rows with empty entries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Fill the values manually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Fill the values with existing functions or create a new function</a:t>
            </a:r>
          </a:p>
        </p:txBody>
      </p:sp>
    </p:spTree>
    <p:extLst>
      <p:ext uri="{BB962C8B-B14F-4D97-AF65-F5344CB8AC3E}">
        <p14:creationId xmlns:p14="http://schemas.microsoft.com/office/powerpoint/2010/main" val="11293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" t="29911" r="58971" b="11577"/>
          <a:stretch/>
        </p:blipFill>
        <p:spPr>
          <a:xfrm>
            <a:off x="1043608" y="332656"/>
            <a:ext cx="6552728" cy="6175349"/>
          </a:xfrm>
        </p:spPr>
      </p:pic>
    </p:spTree>
    <p:extLst>
      <p:ext uri="{BB962C8B-B14F-4D97-AF65-F5344CB8AC3E}">
        <p14:creationId xmlns:p14="http://schemas.microsoft.com/office/powerpoint/2010/main" val="165091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340768"/>
            <a:ext cx="7632848" cy="3672408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KNN and Mean are good for imputation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Decision </a:t>
            </a:r>
            <a:r>
              <a:rPr lang="en-US" sz="2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Tree Working Good</a:t>
            </a:r>
          </a:p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Handles non-linear data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effectively. It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does not require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normalization of data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03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7467600" cy="8501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to fill the missing/empty values in the numeric dataset</a:t>
            </a: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2276872"/>
            <a:ext cx="3744416" cy="3168352"/>
          </a:xfrm>
        </p:spPr>
        <p:txBody>
          <a:bodyPr>
            <a:noAutofit/>
          </a:bodyPr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Do we have any existing methods?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What are they?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Which one is the best among them?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35" b="10119"/>
          <a:stretch/>
        </p:blipFill>
        <p:spPr>
          <a:xfrm>
            <a:off x="4593678" y="1988840"/>
            <a:ext cx="3939549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74894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sets</a:t>
            </a:r>
            <a:endParaRPr lang="en-IN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064896" cy="439248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 DATA SETS 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UCI Machine Learning Repository 961 instances and 6 attributes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World Repository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cancerdatahp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/lung-cancer-data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1000 instances and 26 attributes. (no missing values)</a:t>
            </a:r>
          </a:p>
          <a:p>
            <a:pPr>
              <a:lnSpc>
                <a:spcPct val="11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Rice type Classification </a:t>
            </a:r>
            <a:r>
              <a:rPr lang="en-IN" dirty="0"/>
              <a:t>(</a:t>
            </a:r>
            <a:r>
              <a:rPr lang="en-IN" dirty="0" err="1"/>
              <a:t>Gonen</a:t>
            </a:r>
            <a:r>
              <a:rPr lang="en-IN" dirty="0"/>
              <a:t> &amp; Jasmine)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/>
              <a:t>18185 </a:t>
            </a:r>
            <a:r>
              <a:rPr lang="en-IN" dirty="0" smtClean="0"/>
              <a:t>entries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 attributes (no missing values)</a:t>
            </a:r>
          </a:p>
          <a:p>
            <a:pPr>
              <a:lnSpc>
                <a:spcPct val="11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/>
              <a:t>Paris Housing Price </a:t>
            </a:r>
            <a:r>
              <a:rPr lang="en-IN" dirty="0" smtClean="0"/>
              <a:t>Prediction </a:t>
            </a:r>
            <a:r>
              <a:rPr lang="en-IN" dirty="0"/>
              <a:t>10000 </a:t>
            </a:r>
            <a:r>
              <a:rPr lang="en-IN" dirty="0" smtClean="0"/>
              <a:t> instances 17 attributes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4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467600" cy="74894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Checking empty values</a:t>
            </a:r>
            <a:endParaRPr lang="en-IN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0" t="23362" r="22657" b="35419"/>
          <a:stretch/>
        </p:blipFill>
        <p:spPr>
          <a:xfrm>
            <a:off x="827584" y="980728"/>
            <a:ext cx="7560840" cy="237626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2" t="23567" r="44722" b="9734"/>
          <a:stretch/>
        </p:blipFill>
        <p:spPr>
          <a:xfrm>
            <a:off x="3131840" y="2180054"/>
            <a:ext cx="4608512" cy="424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74894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Imputation Methods</a:t>
            </a:r>
            <a:endParaRPr lang="en-IN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064896" cy="525658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Statistical Methods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Mean, Median,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Most_frequent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(Mode)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KNN Imputation Method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KNN Imputation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/>
              <a:t>KNNImputer</a:t>
            </a:r>
            <a:r>
              <a:rPr lang="en-IN" sz="2000" dirty="0"/>
              <a:t>(</a:t>
            </a:r>
            <a:r>
              <a:rPr lang="en-IN" sz="2000" dirty="0" err="1"/>
              <a:t>n_neighbors</a:t>
            </a:r>
            <a:r>
              <a:rPr lang="en-IN" sz="2000" dirty="0"/>
              <a:t>=10</a:t>
            </a:r>
            <a:r>
              <a:rPr lang="en-IN" sz="2000" dirty="0" smtClean="0"/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068960"/>
            <a:ext cx="5486682" cy="349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467600" cy="6049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Imputation Methods</a:t>
            </a:r>
            <a:endParaRPr lang="en-IN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980728"/>
            <a:ext cx="8064896" cy="525658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Statistical Methods DATA SETS</a:t>
            </a:r>
          </a:p>
          <a:p>
            <a:r>
              <a:rPr lang="en-IN" sz="1800" dirty="0"/>
              <a:t>impute=</a:t>
            </a:r>
            <a:r>
              <a:rPr lang="en-IN" sz="1800" dirty="0" smtClean="0"/>
              <a:t>'mean'</a:t>
            </a:r>
            <a:r>
              <a:rPr lang="en-IN" sz="1800" dirty="0"/>
              <a:t>   # Can only use these strategies: ['mean', 'median', '</a:t>
            </a:r>
            <a:r>
              <a:rPr lang="en-IN" sz="1800" dirty="0" err="1"/>
              <a:t>most_frequent</a:t>
            </a:r>
            <a:r>
              <a:rPr lang="en-IN" sz="1800" dirty="0" smtClean="0"/>
              <a:t>']</a:t>
            </a:r>
            <a:endParaRPr lang="en-IN" sz="1800" dirty="0"/>
          </a:p>
          <a:p>
            <a:r>
              <a:rPr lang="en-IN" sz="1800" dirty="0" err="1"/>
              <a:t>s_imputer</a:t>
            </a:r>
            <a:r>
              <a:rPr lang="en-IN" sz="1800" dirty="0"/>
              <a:t>=</a:t>
            </a:r>
            <a:r>
              <a:rPr lang="en-IN" sz="1800" dirty="0" err="1"/>
              <a:t>SimpleImputer</a:t>
            </a:r>
            <a:r>
              <a:rPr lang="en-IN" sz="1800" dirty="0"/>
              <a:t>(</a:t>
            </a:r>
            <a:r>
              <a:rPr lang="en-IN" sz="1800" dirty="0" err="1"/>
              <a:t>missing_values</a:t>
            </a:r>
            <a:r>
              <a:rPr lang="en-IN" sz="1800" dirty="0"/>
              <a:t>=</a:t>
            </a:r>
            <a:r>
              <a:rPr lang="en-IN" sz="1800" dirty="0" err="1"/>
              <a:t>np.nan,</a:t>
            </a:r>
            <a:r>
              <a:rPr lang="en-IN" sz="1800" b="1" dirty="0" err="1"/>
              <a:t>strategy</a:t>
            </a:r>
            <a:r>
              <a:rPr lang="en-IN" sz="1800" b="1" dirty="0"/>
              <a:t>=</a:t>
            </a:r>
            <a:r>
              <a:rPr lang="en-IN" sz="1800" b="1" dirty="0" err="1"/>
              <a:t>impute</a:t>
            </a:r>
            <a:r>
              <a:rPr lang="en-IN" sz="1800" dirty="0" err="1"/>
              <a:t>,verbose</a:t>
            </a:r>
            <a:r>
              <a:rPr lang="en-IN" sz="1800" dirty="0"/>
              <a:t>=0)  </a:t>
            </a:r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4" t="59413" r="47851" b="7800"/>
          <a:stretch/>
        </p:blipFill>
        <p:spPr>
          <a:xfrm>
            <a:off x="899592" y="3411492"/>
            <a:ext cx="2729915" cy="2434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2" t="53600" r="46508" b="12804"/>
          <a:stretch/>
        </p:blipFill>
        <p:spPr>
          <a:xfrm>
            <a:off x="4602584" y="3573016"/>
            <a:ext cx="2510972" cy="22958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27178" y="3014460"/>
            <a:ext cx="2061783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Mean Imputation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275335" y="3014460"/>
            <a:ext cx="1978427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Original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5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6851104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Imputation Of Column ‘Area’ in Rice Classification Dataset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4" t="59413" r="47851" b="7800"/>
          <a:stretch/>
        </p:blipFill>
        <p:spPr>
          <a:xfrm>
            <a:off x="971600" y="2781127"/>
            <a:ext cx="2729915" cy="2434006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8" t="55294" r="48571" b="11674"/>
          <a:stretch/>
        </p:blipFill>
        <p:spPr>
          <a:xfrm>
            <a:off x="4730530" y="4368744"/>
            <a:ext cx="2278743" cy="223224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03648" y="2144812"/>
            <a:ext cx="2664296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Original Dataset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936975" y="3998130"/>
            <a:ext cx="2113079" cy="3706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Mode Imputation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2" t="50000" r="48730" b="17321"/>
          <a:stretch/>
        </p:blipFill>
        <p:spPr>
          <a:xfrm>
            <a:off x="4701501" y="1485890"/>
            <a:ext cx="2307772" cy="23462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60032" y="1064078"/>
            <a:ext cx="2266967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Median Imputation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6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851104" cy="850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Imputation Of Column ‘Area’ in Rice Classification Dataset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4" t="59413" r="47851" b="7800"/>
          <a:stretch/>
        </p:blipFill>
        <p:spPr>
          <a:xfrm>
            <a:off x="5091681" y="1602422"/>
            <a:ext cx="2531248" cy="2256873"/>
          </a:xfrm>
        </p:spPr>
      </p:pic>
      <p:sp>
        <p:nvSpPr>
          <p:cNvPr id="12" name="Rectangle 11"/>
          <p:cNvSpPr/>
          <p:nvPr/>
        </p:nvSpPr>
        <p:spPr>
          <a:xfrm>
            <a:off x="4986294" y="1228003"/>
            <a:ext cx="2664296" cy="370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dirty="0" smtClean="0"/>
              <a:t>Original Dataset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355962" y="3968072"/>
            <a:ext cx="2013693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KNN Imputation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60399" y="1579342"/>
            <a:ext cx="4183609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KNN Imputation Method</a:t>
            </a:r>
          </a:p>
          <a:p>
            <a:pPr algn="just">
              <a:lnSpc>
                <a:spcPct val="110000"/>
              </a:lnSpc>
            </a:pPr>
            <a:r>
              <a:rPr lang="en-IN" dirty="0" err="1"/>
              <a:t>impute_knn</a:t>
            </a:r>
            <a:r>
              <a:rPr lang="en-IN" dirty="0"/>
              <a:t>=</a:t>
            </a:r>
            <a:r>
              <a:rPr lang="en-IN" dirty="0" err="1"/>
              <a:t>KNNImputer</a:t>
            </a:r>
            <a:r>
              <a:rPr lang="en-IN" dirty="0"/>
              <a:t>(</a:t>
            </a:r>
            <a:r>
              <a:rPr lang="en-IN" dirty="0" err="1"/>
              <a:t>n_neighbors</a:t>
            </a:r>
            <a:r>
              <a:rPr lang="en-IN" dirty="0"/>
              <a:t>=10</a:t>
            </a:r>
            <a:r>
              <a:rPr lang="en-IN" dirty="0" smtClean="0"/>
              <a:t>)</a:t>
            </a:r>
          </a:p>
          <a:p>
            <a:pPr marL="285750" indent="-28575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dirty="0" smtClean="0"/>
              <a:t>Identifies </a:t>
            </a:r>
            <a:r>
              <a:rPr lang="en-US" dirty="0"/>
              <a:t>the missing values in the </a:t>
            </a:r>
            <a:r>
              <a:rPr lang="en-US" dirty="0" smtClean="0"/>
              <a:t>dataset. </a:t>
            </a:r>
          </a:p>
          <a:p>
            <a:pPr marL="285750" indent="-28575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alculates </a:t>
            </a:r>
            <a:r>
              <a:rPr lang="en-US" dirty="0"/>
              <a:t>the distance between each pair of </a:t>
            </a:r>
            <a:r>
              <a:rPr lang="en-US" dirty="0" smtClean="0"/>
              <a:t>instances (</a:t>
            </a:r>
            <a:r>
              <a:rPr lang="en-IN" dirty="0" smtClean="0"/>
              <a:t>Euclidean distance)</a:t>
            </a:r>
          </a:p>
          <a:p>
            <a:pPr marL="285750" indent="-28575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lgorithm </a:t>
            </a:r>
            <a:r>
              <a:rPr lang="en-US" dirty="0"/>
              <a:t>identifies the K-nearest neighbors to each missing </a:t>
            </a:r>
            <a:r>
              <a:rPr lang="en-US" dirty="0" smtClean="0"/>
              <a:t>value calculates average of the nearest instances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2" t="48966" r="48571" b="17438"/>
          <a:stretch/>
        </p:blipFill>
        <p:spPr>
          <a:xfrm>
            <a:off x="5328303" y="4365104"/>
            <a:ext cx="2322287" cy="228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7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2172</TotalTime>
  <Words>425</Words>
  <Application>Microsoft Office PowerPoint</Application>
  <PresentationFormat>On-screen Show (4:3)</PresentationFormat>
  <Paragraphs>85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Oriel</vt:lpstr>
      <vt:lpstr>PowerPoint Presentation</vt:lpstr>
      <vt:lpstr>What to do when we have empty entries?</vt:lpstr>
      <vt:lpstr>How to fill the missing/empty values in the numeric dataset</vt:lpstr>
      <vt:lpstr>Data sets</vt:lpstr>
      <vt:lpstr>Checking empty values</vt:lpstr>
      <vt:lpstr>Imputation Methods</vt:lpstr>
      <vt:lpstr>Imputation Methods</vt:lpstr>
      <vt:lpstr>Imputation Of Column ‘Area’ in Rice Classification Dataset</vt:lpstr>
      <vt:lpstr>Imputation Of Column ‘Area’ in Rice Classification Dataset</vt:lpstr>
      <vt:lpstr>Splitting the dataset</vt:lpstr>
      <vt:lpstr>Machine learning Algorithms</vt:lpstr>
      <vt:lpstr>Dataset 1: UCI Machine Learning Repository</vt:lpstr>
      <vt:lpstr>Dataset 2: Data World Repository Lung Cancer dataset</vt:lpstr>
      <vt:lpstr>Dataset 3: Kaggle Rice Classification</vt:lpstr>
      <vt:lpstr>Dataset 4: Kaggle Paris House pricing</vt:lpstr>
      <vt:lpstr>KNN Imputation value  Rice Classification dataset</vt:lpstr>
      <vt:lpstr>comparison of imputation methods algorithm specific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257</cp:revision>
  <dcterms:created xsi:type="dcterms:W3CDTF">2021-05-06T16:25:28Z</dcterms:created>
  <dcterms:modified xsi:type="dcterms:W3CDTF">2023-05-08T16:44:17Z</dcterms:modified>
</cp:coreProperties>
</file>