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DB35-63CE-9D3E-A0E7-60741C7F7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DB53E-4151-62DA-4220-CE510C776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35DDE-20D2-1C89-E9FF-1DD09371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1F8-BFB3-4BCB-818F-915FC961E431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99167-71FA-3CB4-C044-5C42C96C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06458-9961-7575-A203-3C93D613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4A0F-7D0A-446D-BF69-179177C5A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17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6B1AC-42D9-52D7-42A5-156D4288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9B1C4-678E-288F-5C85-6C66E9804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81404-A158-A2A3-D71F-8CCFF7E8E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1F8-BFB3-4BCB-818F-915FC961E431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356A1-101C-ABDC-EFE7-1B9F2349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AB4C6-3195-54A2-DAD6-C4AFB738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4A0F-7D0A-446D-BF69-179177C5A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60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D0A54-81A3-0F52-5FA3-BBDF61029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EAC9E-19BC-5CAA-62E4-8219E589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0F9F3-386C-285D-8DA9-3C14D59F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1F8-BFB3-4BCB-818F-915FC961E431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DFB4C-CE51-7BD6-06DA-9D55971C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AD817-FC43-1E42-413A-F17181356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4A0F-7D0A-446D-BF69-179177C5A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60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7F490-A1B6-DBA6-18AD-441E4F87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B26BD-A2F9-9A2C-50DE-E88E645DD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DAABA-F40A-155E-4581-ED13621ED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1F8-BFB3-4BCB-818F-915FC961E431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4A44E-3344-5B3B-24F9-8D55BDE3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2251C-6128-6300-1702-A84215CE4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4A0F-7D0A-446D-BF69-179177C5A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47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22372-6992-E807-A0FE-17FD761DC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C9807-842A-D673-2728-B87B12E15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A7320-A73F-D3B5-7F7D-1EA328AF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1F8-BFB3-4BCB-818F-915FC961E431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65690-1758-E285-C12F-36D9FF51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74E59-A035-ADED-DCF7-18D79930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4A0F-7D0A-446D-BF69-179177C5A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1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62BB-DCE8-DEF9-E936-46E4E3A1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9A35B-F082-D217-2C56-17C56B185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4F053-603A-BDF8-4BE8-0586674B3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0BC79-8287-323A-43FF-FDA1FF1BE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1F8-BFB3-4BCB-818F-915FC961E431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2D0C7-9138-BCD4-7E76-EC49A13E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0F379-F740-5946-78E4-449E3279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4A0F-7D0A-446D-BF69-179177C5A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94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D100-1A82-7BED-E719-5CCF5EB7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95ADE-3EF3-2923-FC23-017A080A7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905B0-FA6F-2FEF-D71B-864F37ECF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B8EA4-F75E-95DA-34D9-8C29630A4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6D436-5563-2021-D804-89F11A323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3280BF-9C8D-D8D2-02EF-EEC3C565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1F8-BFB3-4BCB-818F-915FC961E431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6DEF38-1C09-64E5-C5DA-A8FAC4FE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21175-9B49-E62B-051C-92217327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4A0F-7D0A-446D-BF69-179177C5A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5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1D8D-53AF-815D-BB41-B9A6775F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D6CFD1-E970-49A9-FCE7-76BEEED82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1F8-BFB3-4BCB-818F-915FC961E431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A6727-9742-A949-5BD4-833BE90E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612A4-D93C-7132-0E91-31C406F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4A0F-7D0A-446D-BF69-179177C5A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70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456F8-E171-EDA3-8798-A0B23DC7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1F8-BFB3-4BCB-818F-915FC961E431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35347-5E94-A346-E41D-4534E1F5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69C56-220F-7D88-1D59-77783E7B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4A0F-7D0A-446D-BF69-179177C5A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39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25B9-CE5D-D0F8-2D53-B43BBD58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86A39-DD5F-2928-9457-AB02660A7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A8F83-9D04-87B1-3EB0-5092F5829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E73DC-25FD-5FA1-0C4E-B4D5A923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1F8-BFB3-4BCB-818F-915FC961E431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A7170-A8ED-A34D-D7BA-5488E369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561E3-9D6B-17AA-41CC-A75B8044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4A0F-7D0A-446D-BF69-179177C5A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16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F1A6-D631-BDA9-C35B-D1A5536DC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187E73-D537-B23D-58AB-5401D4471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07A4F-F9C2-A694-3852-B7A1CA228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FE12D-6F0B-0C42-6E67-86796963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1F8-BFB3-4BCB-818F-915FC961E431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6301B-F0E1-EC22-57C2-1118298C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39287-971B-371F-E55C-F9569658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4A0F-7D0A-446D-BF69-179177C5A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48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54020E-44C0-9A49-955E-3AAE13984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EA38E-A5CA-E7C8-F359-854EEE1FC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A9A10-9F9E-52AA-BF40-9689ABAA4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39C1F8-BFB3-4BCB-818F-915FC961E431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AF270-2731-F17C-4301-5086D88F5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CB320-B360-5C09-7470-2211ED7AE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A14A0F-7D0A-446D-BF69-179177C5A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83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2D7A-4E2B-44A1-0FC9-E1BCF8559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B1FC4-694E-C9DC-2C80-E2019DBBE2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CICD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138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Mahesh Adithya</dc:creator>
  <cp:lastModifiedBy>Mahesh Adithya</cp:lastModifiedBy>
  <cp:revision>1</cp:revision>
  <dcterms:created xsi:type="dcterms:W3CDTF">2025-07-15T07:00:53Z</dcterms:created>
  <dcterms:modified xsi:type="dcterms:W3CDTF">2025-07-15T07:01:09Z</dcterms:modified>
</cp:coreProperties>
</file>