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1ED7-3BD5-4ECF-A5A8-200ECFF94DD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C304-860D-420D-900C-285FE0A6A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C304-860D-420D-900C-285FE0A6AB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14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6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ECD0-D91A-4605-88DA-6FC42D1914AE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B97E-E76E-40D2-9D73-35B420E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9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AAE4-959E-4810-B9FB-C1617A0D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60B3-FD16-4557-B576-2601D47D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CAR Accident Severity Prediction Model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Venkat Mahesh</a:t>
            </a:r>
          </a:p>
          <a:p>
            <a:pPr algn="r"/>
            <a:r>
              <a:rPr lang="en-US" dirty="0" err="1"/>
              <a:t>nandam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A38E-2CBF-471B-9149-F6C58A94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92" y="831234"/>
            <a:ext cx="9905999" cy="5448268"/>
          </a:xfrm>
        </p:spPr>
        <p:txBody>
          <a:bodyPr/>
          <a:lstStyle/>
          <a:p>
            <a:r>
              <a:rPr lang="en-US" dirty="0"/>
              <a:t>The purpose of this project is to create a machine learning model that predicts the severity of road accidents based on the road conditions and weather conditions.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shared dataset is from Seattle city.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05F2D-601F-49C3-9017-FEBE15B8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432"/>
            <a:ext cx="12192000" cy="24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7FA9-DF02-4C01-B660-2E13558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were a greater number of accidents of severity code 1.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E59BF-DB8E-41A0-8926-93344B9F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5153" y="2566015"/>
            <a:ext cx="510603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0585-D212-4BFC-9F6F-0C095B39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Dry and Wet road conditions caused the greatest number of accidents.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FDB0B-1A38-4C9C-8B97-77DE281400F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862" t="47914" r="47192" b="11622"/>
          <a:stretch/>
        </p:blipFill>
        <p:spPr bwMode="auto">
          <a:xfrm>
            <a:off x="3404681" y="1955260"/>
            <a:ext cx="5856051" cy="3696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23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CB2-9E16-4EB3-860F-84410867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accidents were caused during Daylight and in the Dark-Street Lights 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E00A1-E531-4C81-A500-0CA42CD5A5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8604" t="42102" r="47192" b="12739"/>
          <a:stretch/>
        </p:blipFill>
        <p:spPr bwMode="auto">
          <a:xfrm>
            <a:off x="3511684" y="1964986"/>
            <a:ext cx="5904689" cy="4046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59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B314-6D51-4385-98CD-19B25CD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Decision Tree to predict accuracy of road accident severity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9F0D-C27F-432B-B636-4D2807A2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E4BD8-BAE3-414E-B30B-EE69F2663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2976880"/>
            <a:ext cx="9905997" cy="21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B3-0E24-4EE7-96E6-D146A013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Logistic Regression to predict accuracy of road accident severity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8F3420-1CB8-4F40-8A5F-E46D6595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233F4-F056-443A-A215-1C3F1A26E0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788" y="2465704"/>
            <a:ext cx="10730204" cy="32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2E6-2AAF-477A-B191-9D57FC5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Support Vector Machine to predict accuracy of road accident severity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95595-4BBF-44B5-9D99-7AF306F4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669FB-75A0-47FE-981E-0ABF15784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3" y="2847975"/>
            <a:ext cx="9905998" cy="23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CAC6-66FD-4A72-9E85-57D43FC7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and Logistic Regression models gave an accuracy of ~69%. These models maybe used to predict the severity of the road accidents based on road conditions. </a:t>
            </a:r>
          </a:p>
          <a:p>
            <a:r>
              <a:rPr lang="en-US" dirty="0"/>
              <a:t>It is recommended that car travel be avoided during wet and snowy weather conditions.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FB5980-1B76-4A9F-9267-49F646C9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084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166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Applied data science Capstone Project</vt:lpstr>
      <vt:lpstr>PowerPoint Presentation</vt:lpstr>
      <vt:lpstr>There were a greater number of accidents of severity code 1. </vt:lpstr>
      <vt:lpstr>Dry and Wet road conditions caused the greatest number of accidents. </vt:lpstr>
      <vt:lpstr>Most accidents were caused during Daylight and in the Dark-Street Lights On </vt:lpstr>
      <vt:lpstr>Using Decision Tree to predict accuracy of road accident severity</vt:lpstr>
      <vt:lpstr>Using Logistic Regression to predict accuracy of road accident severity</vt:lpstr>
      <vt:lpstr>Using Support Vector Machine to predict accuracy of road accident severity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Kulkarni, Aishwarya</dc:creator>
  <cp:lastModifiedBy>Venkata Mahesh Nandam</cp:lastModifiedBy>
  <cp:revision>6</cp:revision>
  <dcterms:created xsi:type="dcterms:W3CDTF">2020-08-23T20:37:16Z</dcterms:created>
  <dcterms:modified xsi:type="dcterms:W3CDTF">2020-09-11T21:32:14Z</dcterms:modified>
</cp:coreProperties>
</file>