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A63-BB77-07DE-9284-994BA8837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5E40-322F-6CD9-131B-8CAA88CB4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7344-3137-4106-EBC1-CF4DA67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E710-0114-3887-B77C-A10C42AD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E702-8F28-3E12-6FAE-35EBF2CC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0D58-73FF-89CF-BB0F-1F64C5C0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14F32-F1FA-7F13-3C23-87B8F2FD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F23A-6A49-F40F-EB69-ED488633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65C9-955C-F1AF-4B5C-6DE11F3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19F23-87A1-CCF7-987D-C5BB4930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42B4F-C9C7-D96A-D916-838B01B82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24AEA-1F26-11B2-DB7F-9D6600490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C9F9-1A6F-3289-ABFB-925BC287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7EF9-388A-E6C5-9CF6-3B3FBBBF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A5B07-6E18-081D-C6F4-8DFD5D7C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4371-2A09-651B-846A-286EE21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01A6-6018-9189-AF42-5E54F68A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3EE5-FE51-88C9-711B-B7313DAD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32A0-A11C-BB7F-48B3-FAD34336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781A-74DC-D6FC-AFB2-7FBABC5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C1ED-1150-783A-E844-D86267C9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E07CD-59FC-1F6F-51A5-CB71AF2A6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DE67-1D00-3715-6059-E127D1BC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1ED7-1DEA-B4E9-4384-BC337C22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2A9E-5390-7681-223D-F4FF06E0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F4BD-5922-A145-3119-06B1B240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6175-DEC1-E214-E299-E71FF9B0F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591D-0999-CE6D-4BCE-78D5F95E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D078-6345-D0EE-4A35-1B2569A6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AF937-A7AB-F047-5030-958CFAFD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9C08-0BAE-37AD-23CF-6A7E4F10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876-3F3D-5F20-8A77-6B92185E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8099-1DAF-83D9-2057-86D49335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389B-F08F-86A6-06E6-89D37C6B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6115B-33D1-90DE-5358-07CA02768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20799-6695-1EDD-5DC3-89FD250F3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624EE-1347-6277-069C-9705DE09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DFFA8-4DD1-A58C-3F40-659A630D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0F07F-D492-61D1-A402-8D2FBEFF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5E55-E9CF-1B3A-846F-A0CC52D6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2EBD7-8F61-E9E7-66BA-C081DDC1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C475-D73F-21C5-CFF9-6935CD5A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D8E0D-62A0-B4F2-150B-6A811325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3154A-85ED-78E4-6BB5-E96990B0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F7CF8-4AE1-30E7-3526-A5720F83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BEF88-12D5-F8E1-F06A-DBB3E688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3D7-1992-41E8-15A5-C56E242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E225-1DE2-7CEB-BF7A-6D802702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66B-4FB3-255B-87EF-722E79D1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E1C5-800B-9AE9-A097-731E1D4B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2C623-3C04-8E99-7E88-2C060A5A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43800-92C4-2A1F-55B7-E7837E80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B25-59D7-DBAF-ABD5-D78BFD55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40903-4D0C-85B9-B48D-6369F9B5A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5698-D592-A6F2-0BB4-504F268D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68194-23E5-50D6-D4C0-4377F0EE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24FA8-9665-F36F-BD5E-656D1841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FD03E-230E-C1C8-BE20-3FF40723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183D9-6E6D-1770-C464-EC7DF503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4F94-C4E1-CA26-C874-BC53510A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D5FB-1B56-C100-EBAB-AE421588B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D65E-6639-4636-A956-5CDEDF6EA83C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59BA-FE3B-65DD-47E2-CFE274DD0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C5629-0319-3536-836D-6495A19A5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11C5-BE5A-49CA-AF8D-446E9C72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dinosaur">
            <a:extLst>
              <a:ext uri="{FF2B5EF4-FFF2-40B4-BE49-F238E27FC236}">
                <a16:creationId xmlns:a16="http://schemas.microsoft.com/office/drawing/2014/main" id="{F2CA0F1C-6BE0-A692-58F4-39440D384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07" y="1123527"/>
            <a:ext cx="4604800" cy="4604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qr code with a dinosaur">
            <a:extLst>
              <a:ext uri="{FF2B5EF4-FFF2-40B4-BE49-F238E27FC236}">
                <a16:creationId xmlns:a16="http://schemas.microsoft.com/office/drawing/2014/main" id="{FA2F5821-983D-4287-271C-03CACC17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123527"/>
            <a:ext cx="4604800" cy="46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94761-1F53-DEF2-EC02-4C66F6571EA1}"/>
              </a:ext>
            </a:extLst>
          </p:cNvPr>
          <p:cNvSpPr txBox="1"/>
          <p:nvPr/>
        </p:nvSpPr>
        <p:spPr>
          <a:xfrm>
            <a:off x="6598796" y="754258"/>
            <a:ext cx="421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III Role 13 Years and above Full Stack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D187F-6F2E-D1D6-057F-B4EE49FD4793}"/>
              </a:ext>
            </a:extLst>
          </p:cNvPr>
          <p:cNvSpPr txBox="1"/>
          <p:nvPr/>
        </p:nvSpPr>
        <p:spPr>
          <a:xfrm>
            <a:off x="1378207" y="754258"/>
            <a:ext cx="435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 II Role 5 – 8 years Experience Full Stack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7373D-00A3-9E62-1DEE-C9F1447DBBE2}"/>
              </a:ext>
            </a:extLst>
          </p:cNvPr>
          <p:cNvSpPr txBox="1"/>
          <p:nvPr/>
        </p:nvSpPr>
        <p:spPr>
          <a:xfrm>
            <a:off x="1808814" y="5912930"/>
            <a:ext cx="873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soft copies of Resumes will be accepted for the drive and its part of Go green initiative  </a:t>
            </a:r>
          </a:p>
        </p:txBody>
      </p:sp>
    </p:spTree>
    <p:extLst>
      <p:ext uri="{BB962C8B-B14F-4D97-AF65-F5344CB8AC3E}">
        <p14:creationId xmlns:p14="http://schemas.microsoft.com/office/powerpoint/2010/main" val="158013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Niranjan</dc:creator>
  <cp:lastModifiedBy>Aloysius Niranjan</cp:lastModifiedBy>
  <cp:revision>2</cp:revision>
  <cp:lastPrinted>2023-10-17T05:36:48Z</cp:lastPrinted>
  <dcterms:created xsi:type="dcterms:W3CDTF">2023-10-17T05:05:49Z</dcterms:created>
  <dcterms:modified xsi:type="dcterms:W3CDTF">2023-10-17T07:59:18Z</dcterms:modified>
</cp:coreProperties>
</file>