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359" r:id="rId4"/>
    <p:sldId id="357" r:id="rId5"/>
    <p:sldId id="360" r:id="rId6"/>
    <p:sldId id="361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682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C4C47-B185-42CC-8A9D-8F27659DB0C6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25B08-008E-430B-8FE8-063946FF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18621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  <p:sldLayoutId id="2147483678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splunk.com/enterprise/dev_license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39952" y="1000720"/>
            <a:ext cx="4896544" cy="3168353"/>
          </a:xfrm>
        </p:spPr>
        <p:txBody>
          <a:bodyPr/>
          <a:lstStyle/>
          <a:p>
            <a:r>
              <a:rPr lang="en-US" sz="2000" dirty="0" smtClean="0"/>
              <a:t>Splunk </a:t>
            </a:r>
            <a:r>
              <a:rPr lang="en-US" sz="2000" dirty="0"/>
              <a:t>Enterprise </a:t>
            </a:r>
            <a:endParaRPr lang="en-US" sz="2000" dirty="0" smtClean="0"/>
          </a:p>
          <a:p>
            <a:r>
              <a:rPr lang="en-US" sz="2000" dirty="0" smtClean="0"/>
              <a:t>Developer </a:t>
            </a:r>
            <a:r>
              <a:rPr lang="en-US" sz="2000" dirty="0" smtClean="0"/>
              <a:t>license </a:t>
            </a:r>
            <a:r>
              <a:rPr lang="en-US" sz="2000" dirty="0" smtClean="0"/>
              <a:t>Renewal</a:t>
            </a:r>
            <a:endParaRPr lang="en-US" altLang="ko-K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60032" y="3675286"/>
            <a:ext cx="3888432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ko-KR" sz="2400" b="1" dirty="0" smtClean="0">
                <a:solidFill>
                  <a:schemeClr val="bg2"/>
                </a:solidFill>
              </a:rPr>
              <a:t>Mahesh Pavaskar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39502"/>
            <a:ext cx="1694835" cy="792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3478"/>
            <a:ext cx="511256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03598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 smtClean="0">
                <a:solidFill>
                  <a:schemeClr val="bg1"/>
                </a:solidFill>
              </a:rPr>
              <a:t>Splunk Account </a:t>
            </a:r>
            <a:r>
              <a:rPr lang="en-US" u="sng" dirty="0" smtClean="0">
                <a:solidFill>
                  <a:schemeClr val="bg1"/>
                </a:solidFill>
              </a:rPr>
              <a:t>– if you don’t have </a:t>
            </a:r>
            <a:r>
              <a:rPr lang="en-US" u="sng" dirty="0" err="1" smtClean="0">
                <a:solidFill>
                  <a:schemeClr val="bg1"/>
                </a:solidFill>
              </a:rPr>
              <a:t>splunk</a:t>
            </a:r>
            <a:r>
              <a:rPr lang="en-US" u="sng" dirty="0" smtClean="0">
                <a:solidFill>
                  <a:schemeClr val="bg1"/>
                </a:solidFill>
              </a:rPr>
              <a:t> account create it using </a:t>
            </a:r>
          </a:p>
          <a:p>
            <a:pPr fontAlgn="base"/>
            <a:endParaRPr lang="en-GB" u="sng" dirty="0">
              <a:solidFill>
                <a:schemeClr val="bg1"/>
              </a:solidFill>
            </a:endParaRPr>
          </a:p>
          <a:p>
            <a:pPr fontAlgn="base"/>
            <a:endParaRPr lang="en-GB" u="sng" dirty="0" smtClean="0">
              <a:solidFill>
                <a:schemeClr val="bg1"/>
              </a:solidFill>
            </a:endParaRPr>
          </a:p>
          <a:p>
            <a:pPr fontAlgn="base"/>
            <a:r>
              <a:rPr lang="en-GB" b="1" i="1" dirty="0" smtClean="0">
                <a:solidFill>
                  <a:schemeClr val="bg1"/>
                </a:solidFill>
              </a:rPr>
              <a:t>Important Link to renew </a:t>
            </a:r>
            <a:r>
              <a:rPr lang="en-GB" b="1" i="1" dirty="0" err="1" smtClean="0">
                <a:solidFill>
                  <a:schemeClr val="bg1"/>
                </a:solidFill>
              </a:rPr>
              <a:t>splunk</a:t>
            </a:r>
            <a:r>
              <a:rPr lang="en-GB" b="1" i="1" dirty="0" smtClean="0">
                <a:solidFill>
                  <a:schemeClr val="bg1"/>
                </a:solidFill>
              </a:rPr>
              <a:t> dev license </a:t>
            </a:r>
          </a:p>
          <a:p>
            <a:pPr fontAlgn="base"/>
            <a:endParaRPr lang="en-GB" u="sng" dirty="0">
              <a:solidFill>
                <a:schemeClr val="bg1"/>
              </a:solidFill>
            </a:endParaRPr>
          </a:p>
          <a:p>
            <a:pPr fontAlgn="base"/>
            <a:r>
              <a:rPr lang="en-US" u="sng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u="sng" dirty="0">
                <a:solidFill>
                  <a:srgbClr val="0070C0"/>
                </a:solidFill>
                <a:hlinkClick r:id="rId2"/>
              </a:rPr>
              <a:t>://dev.splunk.com/enterprise/dev_license</a:t>
            </a:r>
            <a:r>
              <a:rPr lang="en-US" u="sng" dirty="0" smtClean="0">
                <a:solidFill>
                  <a:srgbClr val="0070C0"/>
                </a:solidFill>
                <a:hlinkClick r:id="rId2"/>
              </a:rPr>
              <a:t>/</a:t>
            </a:r>
            <a:endParaRPr lang="en-US" u="sng" dirty="0" smtClean="0">
              <a:solidFill>
                <a:srgbClr val="0070C0"/>
              </a:solidFill>
            </a:endParaRPr>
          </a:p>
          <a:p>
            <a:pPr fontAlgn="base"/>
            <a:endParaRPr lang="en-US" u="sng" dirty="0" smtClean="0">
              <a:solidFill>
                <a:schemeClr val="bg1"/>
              </a:solidFill>
            </a:endParaRPr>
          </a:p>
          <a:p>
            <a:pPr fontAlgn="base"/>
            <a:endParaRPr lang="en-GB" u="sng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dirty="0" smtClean="0"/>
              <a:t>Splunk </a:t>
            </a:r>
            <a:r>
              <a:rPr lang="en-GB" sz="2400" dirty="0" smtClean="0"/>
              <a:t>Dev </a:t>
            </a:r>
            <a:r>
              <a:rPr lang="en-GB" sz="2400" dirty="0" smtClean="0"/>
              <a:t>License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987574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Free </a:t>
            </a:r>
            <a:r>
              <a:rPr lang="en-US" b="1" dirty="0">
                <a:solidFill>
                  <a:schemeClr val="bg1"/>
                </a:solidFill>
              </a:rPr>
              <a:t>for </a:t>
            </a:r>
            <a:r>
              <a:rPr lang="en-US" b="1" dirty="0" smtClean="0">
                <a:solidFill>
                  <a:schemeClr val="bg1"/>
                </a:solidFill>
              </a:rPr>
              <a:t>6 Months. </a:t>
            </a: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No </a:t>
            </a:r>
            <a:r>
              <a:rPr lang="en-US" b="1" dirty="0">
                <a:solidFill>
                  <a:schemeClr val="bg1"/>
                </a:solidFill>
              </a:rPr>
              <a:t>credit card required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bg1"/>
                </a:solidFill>
              </a:rPr>
              <a:t>Personal use only.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dirty="0" smtClean="0"/>
              <a:t>How to renew Splunk Dev </a:t>
            </a:r>
            <a:r>
              <a:rPr lang="en-GB" sz="2400" dirty="0" smtClean="0"/>
              <a:t>License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7865" y="987574"/>
            <a:ext cx="36724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GB" sz="4000" dirty="0" smtClean="0">
                <a:solidFill>
                  <a:schemeClr val="bg1"/>
                </a:solidFill>
              </a:rPr>
              <a:t>Demo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57</Words>
  <Application>Microsoft Office PowerPoint</Application>
  <PresentationFormat>On-screen Show (16:9)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mahesh pavaskar</cp:lastModifiedBy>
  <cp:revision>212</cp:revision>
  <dcterms:created xsi:type="dcterms:W3CDTF">2016-12-05T23:26:54Z</dcterms:created>
  <dcterms:modified xsi:type="dcterms:W3CDTF">2023-04-08T17:44:37Z</dcterms:modified>
</cp:coreProperties>
</file>