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sldIdLst>
    <p:sldId id="359" r:id="rId4"/>
    <p:sldId id="357" r:id="rId5"/>
    <p:sldId id="360" r:id="rId6"/>
    <p:sldId id="2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1363" y="523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C4C47-B185-42CC-8A9D-8F27659DB0C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25B08-008E-430B-8FE8-063946FF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18621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  <p:sldLayoutId id="2147483678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splunk.com/enterprise/dev_license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39952" y="1000720"/>
            <a:ext cx="4896544" cy="3168353"/>
          </a:xfrm>
        </p:spPr>
        <p:txBody>
          <a:bodyPr/>
          <a:lstStyle/>
          <a:p>
            <a:pPr algn="ctr"/>
            <a:r>
              <a:rPr lang="en-US" altLang="ko-KR" dirty="0" smtClean="0">
                <a:ea typeface="맑은 고딕" pitchFamily="50" charset="-127"/>
              </a:rPr>
              <a:t>         </a:t>
            </a:r>
            <a:r>
              <a:rPr lang="en-US" sz="1600" dirty="0"/>
              <a:t>Splunk </a:t>
            </a:r>
            <a:r>
              <a:rPr lang="en-US" sz="1600" dirty="0" smtClean="0"/>
              <a:t>Free Enterprise – 60 days</a:t>
            </a:r>
          </a:p>
          <a:p>
            <a:pPr algn="ctr"/>
            <a:r>
              <a:rPr lang="en-GB" sz="1600" dirty="0" smtClean="0"/>
              <a:t>                      Vs</a:t>
            </a:r>
          </a:p>
          <a:p>
            <a:r>
              <a:rPr lang="en-US" sz="1600" dirty="0" smtClean="0"/>
              <a:t>Splunk </a:t>
            </a:r>
            <a:r>
              <a:rPr lang="en-US" sz="1600" dirty="0"/>
              <a:t>Enterprise Developer </a:t>
            </a:r>
            <a:r>
              <a:rPr lang="en-US" sz="1600" dirty="0" smtClean="0"/>
              <a:t>license – 6 Months</a:t>
            </a:r>
            <a:endParaRPr lang="en-US" sz="1600" dirty="0"/>
          </a:p>
          <a:p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04048" y="3867894"/>
            <a:ext cx="3888432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ko-KR" sz="2000" b="1" dirty="0" smtClean="0">
                <a:solidFill>
                  <a:schemeClr val="bg2"/>
                </a:solidFill>
              </a:rPr>
              <a:t>Mahesh Pavaskar</a:t>
            </a:r>
            <a:endParaRPr lang="en-US" altLang="ko-KR" sz="20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39502"/>
            <a:ext cx="169483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u="sng" dirty="0" smtClean="0">
                <a:solidFill>
                  <a:schemeClr val="bg1"/>
                </a:solidFill>
              </a:rPr>
              <a:t>Splunk Account </a:t>
            </a:r>
            <a:endParaRPr lang="en-US" u="sng" dirty="0" smtClean="0">
              <a:solidFill>
                <a:schemeClr val="bg1"/>
              </a:solidFill>
            </a:endParaRPr>
          </a:p>
          <a:p>
            <a:pPr fontAlgn="base"/>
            <a:endParaRPr lang="en-GB" u="sng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 smtClean="0"/>
              <a:t>Splunk Free Enterprise Vs Dev License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987574"/>
            <a:ext cx="3672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GB" sz="2400" dirty="0">
                <a:solidFill>
                  <a:srgbClr val="FFFF00"/>
                </a:solidFill>
              </a:rPr>
              <a:t>Splunk Free Enterprise </a:t>
            </a:r>
            <a:endParaRPr lang="en-GB" sz="2400" dirty="0" smtClean="0">
              <a:solidFill>
                <a:srgbClr val="FFFF00"/>
              </a:solidFill>
            </a:endParaRP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ree </a:t>
            </a:r>
            <a:r>
              <a:rPr lang="en-US" b="1" dirty="0">
                <a:solidFill>
                  <a:schemeClr val="bg1"/>
                </a:solidFill>
              </a:rPr>
              <a:t>for 60 days.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No </a:t>
            </a:r>
            <a:r>
              <a:rPr lang="en-US" b="1" dirty="0">
                <a:solidFill>
                  <a:schemeClr val="bg1"/>
                </a:solidFill>
              </a:rPr>
              <a:t>credit card required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</a:rPr>
              <a:t>Personal use only.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275606"/>
            <a:ext cx="560413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Splunk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Enterprise Developer license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Expires </a:t>
            </a:r>
            <a:r>
              <a:rPr lang="en-US" sz="1600" b="1" dirty="0">
                <a:solidFill>
                  <a:schemeClr val="bg1"/>
                </a:solidFill>
              </a:rPr>
              <a:t>after 6 months, at which point it's renewable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Has an indexing allowance of 10 GB of data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Grants full access to Splunk Enterprise </a:t>
            </a:r>
            <a:r>
              <a:rPr lang="en-US" sz="1600" b="1" dirty="0" smtClean="0">
                <a:solidFill>
                  <a:schemeClr val="bg1"/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bg1"/>
              </a:solidFill>
            </a:endParaRPr>
          </a:p>
          <a:p>
            <a:r>
              <a:rPr lang="en-GB" sz="1600" b="1" dirty="0">
                <a:solidFill>
                  <a:schemeClr val="bg1"/>
                </a:solidFill>
              </a:rPr>
              <a:t>URL : 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https://dev.splunk.com/enterprise/dev_license/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</a:rPr>
              <a:t>3 days to review and get Splunk dev license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You can renew your Developer license within 10 days of the license's expiration.</a:t>
            </a:r>
            <a:endParaRPr lang="en-GB" sz="1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Up-Down Arrow 4"/>
          <p:cNvSpPr/>
          <p:nvPr/>
        </p:nvSpPr>
        <p:spPr>
          <a:xfrm>
            <a:off x="3347864" y="961640"/>
            <a:ext cx="144016" cy="4032448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107</Words>
  <Application>Microsoft Office PowerPoint</Application>
  <PresentationFormat>On-screen Show 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mahesh pavaskar</cp:lastModifiedBy>
  <cp:revision>209</cp:revision>
  <dcterms:created xsi:type="dcterms:W3CDTF">2016-12-05T23:26:54Z</dcterms:created>
  <dcterms:modified xsi:type="dcterms:W3CDTF">2022-10-10T20:21:14Z</dcterms:modified>
</cp:coreProperties>
</file>