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1110C-D63B-447E-B052-00E04B839B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E62B625-B60E-49C7-A37E-704683C9BDCB}">
      <dgm:prSet phldrT="[Text]"/>
      <dgm:spPr/>
      <dgm:t>
        <a:bodyPr/>
        <a:lstStyle/>
        <a:p>
          <a:r>
            <a:rPr lang="en-IE" dirty="0" smtClean="0"/>
            <a:t>Monitoring</a:t>
          </a:r>
          <a:endParaRPr lang="en-US" dirty="0"/>
        </a:p>
      </dgm:t>
    </dgm:pt>
    <dgm:pt modelId="{1A50E30F-9CDA-43B0-9902-4EDE053AFE81}" type="parTrans" cxnId="{BCAB59BF-824D-4FAF-8135-A5B545035907}">
      <dgm:prSet/>
      <dgm:spPr/>
      <dgm:t>
        <a:bodyPr/>
        <a:lstStyle/>
        <a:p>
          <a:endParaRPr lang="en-US"/>
        </a:p>
      </dgm:t>
    </dgm:pt>
    <dgm:pt modelId="{769E526D-D6E8-45DC-836F-43D90C654BC9}" type="sibTrans" cxnId="{BCAB59BF-824D-4FAF-8135-A5B545035907}">
      <dgm:prSet/>
      <dgm:spPr/>
      <dgm:t>
        <a:bodyPr/>
        <a:lstStyle/>
        <a:p>
          <a:endParaRPr lang="en-US"/>
        </a:p>
      </dgm:t>
    </dgm:pt>
    <dgm:pt modelId="{2725C4EB-546E-42AF-9834-FF9EC5E89FA4}">
      <dgm:prSet phldrT="[Text]"/>
      <dgm:spPr/>
      <dgm:t>
        <a:bodyPr/>
        <a:lstStyle/>
        <a:p>
          <a:r>
            <a:rPr lang="en-IE" dirty="0" smtClean="0"/>
            <a:t>Triage</a:t>
          </a:r>
          <a:endParaRPr lang="en-US" dirty="0"/>
        </a:p>
      </dgm:t>
    </dgm:pt>
    <dgm:pt modelId="{70781985-04FA-4D92-AE44-D057F2531BFE}" type="parTrans" cxnId="{5F7E0A24-B93A-4D4B-9CA0-EAD28919D628}">
      <dgm:prSet/>
      <dgm:spPr/>
      <dgm:t>
        <a:bodyPr/>
        <a:lstStyle/>
        <a:p>
          <a:endParaRPr lang="en-US"/>
        </a:p>
      </dgm:t>
    </dgm:pt>
    <dgm:pt modelId="{6B7C5880-52BD-4AB6-A92B-AF119872343B}" type="sibTrans" cxnId="{5F7E0A24-B93A-4D4B-9CA0-EAD28919D628}">
      <dgm:prSet/>
      <dgm:spPr/>
      <dgm:t>
        <a:bodyPr/>
        <a:lstStyle/>
        <a:p>
          <a:endParaRPr lang="en-US"/>
        </a:p>
      </dgm:t>
    </dgm:pt>
    <dgm:pt modelId="{282D5921-05EE-4654-AFFD-0EAD4F8800C4}">
      <dgm:prSet phldrT="[Text]"/>
      <dgm:spPr/>
      <dgm:t>
        <a:bodyPr/>
        <a:lstStyle/>
        <a:p>
          <a:r>
            <a:rPr lang="en-IE" dirty="0" smtClean="0"/>
            <a:t>Basic Investigation</a:t>
          </a:r>
          <a:endParaRPr lang="en-US" dirty="0"/>
        </a:p>
      </dgm:t>
    </dgm:pt>
    <dgm:pt modelId="{7FE609E8-17FA-4DCD-9DFF-7AF3560A0E58}" type="parTrans" cxnId="{ED6E600C-F9DA-4CDB-B40A-8A3C5B3C813E}">
      <dgm:prSet/>
      <dgm:spPr/>
      <dgm:t>
        <a:bodyPr/>
        <a:lstStyle/>
        <a:p>
          <a:endParaRPr lang="en-US"/>
        </a:p>
      </dgm:t>
    </dgm:pt>
    <dgm:pt modelId="{1EBB4775-D5AE-4FB0-9DE4-BBDACA7E7321}" type="sibTrans" cxnId="{ED6E600C-F9DA-4CDB-B40A-8A3C5B3C813E}">
      <dgm:prSet/>
      <dgm:spPr/>
      <dgm:t>
        <a:bodyPr/>
        <a:lstStyle/>
        <a:p>
          <a:endParaRPr lang="en-US"/>
        </a:p>
      </dgm:t>
    </dgm:pt>
    <dgm:pt modelId="{25D9904F-407D-4E7C-951C-8AEC4542D906}">
      <dgm:prSet phldrT="[Text]"/>
      <dgm:spPr/>
      <dgm:t>
        <a:bodyPr/>
        <a:lstStyle/>
        <a:p>
          <a:r>
            <a:rPr lang="en-IE" dirty="0" smtClean="0"/>
            <a:t>Deep Dive Investigation</a:t>
          </a:r>
          <a:endParaRPr lang="en-US" dirty="0"/>
        </a:p>
      </dgm:t>
    </dgm:pt>
    <dgm:pt modelId="{17E0FC01-60BE-41EF-820B-35EFADC01F2F}" type="parTrans" cxnId="{3CF51552-382B-418B-BA68-4A7CB3FD5589}">
      <dgm:prSet/>
      <dgm:spPr/>
      <dgm:t>
        <a:bodyPr/>
        <a:lstStyle/>
        <a:p>
          <a:endParaRPr lang="en-US"/>
        </a:p>
      </dgm:t>
    </dgm:pt>
    <dgm:pt modelId="{D513EA78-BF27-4E40-B21A-6969A20303D3}" type="sibTrans" cxnId="{3CF51552-382B-418B-BA68-4A7CB3FD5589}">
      <dgm:prSet/>
      <dgm:spPr/>
      <dgm:t>
        <a:bodyPr/>
        <a:lstStyle/>
        <a:p>
          <a:endParaRPr lang="en-US"/>
        </a:p>
      </dgm:t>
    </dgm:pt>
    <dgm:pt modelId="{7F62C82E-D08D-405C-B261-AD68E9E167D9}">
      <dgm:prSet phldrT="[Text]"/>
      <dgm:spPr/>
      <dgm:t>
        <a:bodyPr/>
        <a:lstStyle/>
        <a:p>
          <a:r>
            <a:rPr lang="en-IE" dirty="0" smtClean="0"/>
            <a:t>Remediation</a:t>
          </a:r>
          <a:endParaRPr lang="en-US" dirty="0"/>
        </a:p>
      </dgm:t>
    </dgm:pt>
    <dgm:pt modelId="{1AD93330-7F49-4689-8F37-D13F871D50E8}" type="parTrans" cxnId="{96A9F429-7AA0-4726-9E93-9F09DD0BF7BD}">
      <dgm:prSet/>
      <dgm:spPr/>
      <dgm:t>
        <a:bodyPr/>
        <a:lstStyle/>
        <a:p>
          <a:endParaRPr lang="en-US"/>
        </a:p>
      </dgm:t>
    </dgm:pt>
    <dgm:pt modelId="{D161AA38-7E74-4EAE-BE2E-CA30901EAA95}" type="sibTrans" cxnId="{96A9F429-7AA0-4726-9E93-9F09DD0BF7BD}">
      <dgm:prSet/>
      <dgm:spPr/>
      <dgm:t>
        <a:bodyPr/>
        <a:lstStyle/>
        <a:p>
          <a:endParaRPr lang="en-US"/>
        </a:p>
      </dgm:t>
    </dgm:pt>
    <dgm:pt modelId="{2D2FA592-4C4B-450B-9ECF-FACF32C157E3}">
      <dgm:prSet phldrT="[Text]"/>
      <dgm:spPr/>
      <dgm:t>
        <a:bodyPr/>
        <a:lstStyle/>
        <a:p>
          <a:r>
            <a:rPr lang="en-IE" dirty="0" smtClean="0"/>
            <a:t>Closure</a:t>
          </a:r>
          <a:endParaRPr lang="en-US" dirty="0"/>
        </a:p>
      </dgm:t>
    </dgm:pt>
    <dgm:pt modelId="{1BA21D36-9AFB-4875-9464-5E4AE3B76A5C}" type="parTrans" cxnId="{E6B418E4-36A3-4071-8BD0-6CD853732CA6}">
      <dgm:prSet/>
      <dgm:spPr/>
      <dgm:t>
        <a:bodyPr/>
        <a:lstStyle/>
        <a:p>
          <a:endParaRPr lang="en-US"/>
        </a:p>
      </dgm:t>
    </dgm:pt>
    <dgm:pt modelId="{EDD79FE0-FF36-4D6A-B436-CCF6AA4C2917}" type="sibTrans" cxnId="{E6B418E4-36A3-4071-8BD0-6CD853732CA6}">
      <dgm:prSet/>
      <dgm:spPr/>
      <dgm:t>
        <a:bodyPr/>
        <a:lstStyle/>
        <a:p>
          <a:endParaRPr lang="en-US"/>
        </a:p>
      </dgm:t>
    </dgm:pt>
    <dgm:pt modelId="{0AFD7061-B4B5-4011-B3EF-5B857BF2E437}" type="pres">
      <dgm:prSet presAssocID="{67A1110C-D63B-447E-B052-00E04B839BBD}" presName="linear" presStyleCnt="0">
        <dgm:presLayoutVars>
          <dgm:dir/>
          <dgm:animLvl val="lvl"/>
          <dgm:resizeHandles val="exact"/>
        </dgm:presLayoutVars>
      </dgm:prSet>
      <dgm:spPr/>
      <dgm:t>
        <a:bodyPr/>
        <a:lstStyle/>
        <a:p>
          <a:endParaRPr lang="en-US"/>
        </a:p>
      </dgm:t>
    </dgm:pt>
    <dgm:pt modelId="{AB69249A-13CD-4AA3-B342-E141BA6CF6CA}" type="pres">
      <dgm:prSet presAssocID="{3E62B625-B60E-49C7-A37E-704683C9BDCB}" presName="parentLin" presStyleCnt="0"/>
      <dgm:spPr/>
    </dgm:pt>
    <dgm:pt modelId="{4A6F715C-97F3-4B40-95E8-1319BFE3BD70}" type="pres">
      <dgm:prSet presAssocID="{3E62B625-B60E-49C7-A37E-704683C9BDCB}" presName="parentLeftMargin" presStyleLbl="node1" presStyleIdx="0" presStyleCnt="6"/>
      <dgm:spPr/>
      <dgm:t>
        <a:bodyPr/>
        <a:lstStyle/>
        <a:p>
          <a:endParaRPr lang="en-US"/>
        </a:p>
      </dgm:t>
    </dgm:pt>
    <dgm:pt modelId="{2B42C27B-3DBB-4851-85C9-40D5E92542DA}" type="pres">
      <dgm:prSet presAssocID="{3E62B625-B60E-49C7-A37E-704683C9BDCB}" presName="parentText" presStyleLbl="node1" presStyleIdx="0" presStyleCnt="6">
        <dgm:presLayoutVars>
          <dgm:chMax val="0"/>
          <dgm:bulletEnabled val="1"/>
        </dgm:presLayoutVars>
      </dgm:prSet>
      <dgm:spPr/>
      <dgm:t>
        <a:bodyPr/>
        <a:lstStyle/>
        <a:p>
          <a:endParaRPr lang="en-US"/>
        </a:p>
      </dgm:t>
    </dgm:pt>
    <dgm:pt modelId="{F0BCB198-CFB2-40C7-8544-038BF1ED3F20}" type="pres">
      <dgm:prSet presAssocID="{3E62B625-B60E-49C7-A37E-704683C9BDCB}" presName="negativeSpace" presStyleCnt="0"/>
      <dgm:spPr/>
    </dgm:pt>
    <dgm:pt modelId="{FA4D7249-58EA-4AB1-ACC2-3EA3CA2F704C}" type="pres">
      <dgm:prSet presAssocID="{3E62B625-B60E-49C7-A37E-704683C9BDCB}" presName="childText" presStyleLbl="conFgAcc1" presStyleIdx="0" presStyleCnt="6">
        <dgm:presLayoutVars>
          <dgm:bulletEnabled val="1"/>
        </dgm:presLayoutVars>
      </dgm:prSet>
      <dgm:spPr/>
    </dgm:pt>
    <dgm:pt modelId="{8D4E1C4E-1551-4512-B772-06608A253EC6}" type="pres">
      <dgm:prSet presAssocID="{769E526D-D6E8-45DC-836F-43D90C654BC9}" presName="spaceBetweenRectangles" presStyleCnt="0"/>
      <dgm:spPr/>
    </dgm:pt>
    <dgm:pt modelId="{480C5A9F-74A5-4044-ADB7-ACAEAC057995}" type="pres">
      <dgm:prSet presAssocID="{2725C4EB-546E-42AF-9834-FF9EC5E89FA4}" presName="parentLin" presStyleCnt="0"/>
      <dgm:spPr/>
    </dgm:pt>
    <dgm:pt modelId="{BB5E7A83-F7BE-491E-9AD5-A98FB4575002}" type="pres">
      <dgm:prSet presAssocID="{2725C4EB-546E-42AF-9834-FF9EC5E89FA4}" presName="parentLeftMargin" presStyleLbl="node1" presStyleIdx="0" presStyleCnt="6"/>
      <dgm:spPr/>
      <dgm:t>
        <a:bodyPr/>
        <a:lstStyle/>
        <a:p>
          <a:endParaRPr lang="en-US"/>
        </a:p>
      </dgm:t>
    </dgm:pt>
    <dgm:pt modelId="{D86DEE21-DA5A-494A-B822-8A4548461C4A}" type="pres">
      <dgm:prSet presAssocID="{2725C4EB-546E-42AF-9834-FF9EC5E89FA4}" presName="parentText" presStyleLbl="node1" presStyleIdx="1" presStyleCnt="6">
        <dgm:presLayoutVars>
          <dgm:chMax val="0"/>
          <dgm:bulletEnabled val="1"/>
        </dgm:presLayoutVars>
      </dgm:prSet>
      <dgm:spPr/>
      <dgm:t>
        <a:bodyPr/>
        <a:lstStyle/>
        <a:p>
          <a:endParaRPr lang="en-US"/>
        </a:p>
      </dgm:t>
    </dgm:pt>
    <dgm:pt modelId="{BD26CDC4-B46A-4288-A30F-878C18CB684C}" type="pres">
      <dgm:prSet presAssocID="{2725C4EB-546E-42AF-9834-FF9EC5E89FA4}" presName="negativeSpace" presStyleCnt="0"/>
      <dgm:spPr/>
    </dgm:pt>
    <dgm:pt modelId="{8DE54A5C-D721-4074-AFFD-AB68F29BD2DC}" type="pres">
      <dgm:prSet presAssocID="{2725C4EB-546E-42AF-9834-FF9EC5E89FA4}" presName="childText" presStyleLbl="conFgAcc1" presStyleIdx="1" presStyleCnt="6">
        <dgm:presLayoutVars>
          <dgm:bulletEnabled val="1"/>
        </dgm:presLayoutVars>
      </dgm:prSet>
      <dgm:spPr/>
    </dgm:pt>
    <dgm:pt modelId="{CC66E9AB-E9A9-483D-8547-2390BEA765B2}" type="pres">
      <dgm:prSet presAssocID="{6B7C5880-52BD-4AB6-A92B-AF119872343B}" presName="spaceBetweenRectangles" presStyleCnt="0"/>
      <dgm:spPr/>
    </dgm:pt>
    <dgm:pt modelId="{D8EA442A-E679-4A1A-A087-F90FC12B4A54}" type="pres">
      <dgm:prSet presAssocID="{282D5921-05EE-4654-AFFD-0EAD4F8800C4}" presName="parentLin" presStyleCnt="0"/>
      <dgm:spPr/>
    </dgm:pt>
    <dgm:pt modelId="{064F037C-94E7-4E58-B512-DC469C5B11DA}" type="pres">
      <dgm:prSet presAssocID="{282D5921-05EE-4654-AFFD-0EAD4F8800C4}" presName="parentLeftMargin" presStyleLbl="node1" presStyleIdx="1" presStyleCnt="6"/>
      <dgm:spPr/>
      <dgm:t>
        <a:bodyPr/>
        <a:lstStyle/>
        <a:p>
          <a:endParaRPr lang="en-US"/>
        </a:p>
      </dgm:t>
    </dgm:pt>
    <dgm:pt modelId="{7480464D-8709-4651-A0E3-169C30E6E13A}" type="pres">
      <dgm:prSet presAssocID="{282D5921-05EE-4654-AFFD-0EAD4F8800C4}" presName="parentText" presStyleLbl="node1" presStyleIdx="2" presStyleCnt="6">
        <dgm:presLayoutVars>
          <dgm:chMax val="0"/>
          <dgm:bulletEnabled val="1"/>
        </dgm:presLayoutVars>
      </dgm:prSet>
      <dgm:spPr/>
      <dgm:t>
        <a:bodyPr/>
        <a:lstStyle/>
        <a:p>
          <a:endParaRPr lang="en-US"/>
        </a:p>
      </dgm:t>
    </dgm:pt>
    <dgm:pt modelId="{735B602A-C7C5-485E-BC45-E4B0228E5092}" type="pres">
      <dgm:prSet presAssocID="{282D5921-05EE-4654-AFFD-0EAD4F8800C4}" presName="negativeSpace" presStyleCnt="0"/>
      <dgm:spPr/>
    </dgm:pt>
    <dgm:pt modelId="{A6833455-35D2-4392-A9FF-E142CFB20439}" type="pres">
      <dgm:prSet presAssocID="{282D5921-05EE-4654-AFFD-0EAD4F8800C4}" presName="childText" presStyleLbl="conFgAcc1" presStyleIdx="2" presStyleCnt="6">
        <dgm:presLayoutVars>
          <dgm:bulletEnabled val="1"/>
        </dgm:presLayoutVars>
      </dgm:prSet>
      <dgm:spPr/>
    </dgm:pt>
    <dgm:pt modelId="{562E2350-0E5C-436C-8673-2D8D9E8B3558}" type="pres">
      <dgm:prSet presAssocID="{1EBB4775-D5AE-4FB0-9DE4-BBDACA7E7321}" presName="spaceBetweenRectangles" presStyleCnt="0"/>
      <dgm:spPr/>
    </dgm:pt>
    <dgm:pt modelId="{87E83D0D-3558-4293-86C1-B4CAAEB10083}" type="pres">
      <dgm:prSet presAssocID="{25D9904F-407D-4E7C-951C-8AEC4542D906}" presName="parentLin" presStyleCnt="0"/>
      <dgm:spPr/>
    </dgm:pt>
    <dgm:pt modelId="{0705A64C-2A02-4F4D-8546-C6B28CBF63AA}" type="pres">
      <dgm:prSet presAssocID="{25D9904F-407D-4E7C-951C-8AEC4542D906}" presName="parentLeftMargin" presStyleLbl="node1" presStyleIdx="2" presStyleCnt="6"/>
      <dgm:spPr/>
      <dgm:t>
        <a:bodyPr/>
        <a:lstStyle/>
        <a:p>
          <a:endParaRPr lang="en-US"/>
        </a:p>
      </dgm:t>
    </dgm:pt>
    <dgm:pt modelId="{CFE274EE-35F1-4771-A570-858E653DAB31}" type="pres">
      <dgm:prSet presAssocID="{25D9904F-407D-4E7C-951C-8AEC4542D906}" presName="parentText" presStyleLbl="node1" presStyleIdx="3" presStyleCnt="6">
        <dgm:presLayoutVars>
          <dgm:chMax val="0"/>
          <dgm:bulletEnabled val="1"/>
        </dgm:presLayoutVars>
      </dgm:prSet>
      <dgm:spPr/>
      <dgm:t>
        <a:bodyPr/>
        <a:lstStyle/>
        <a:p>
          <a:endParaRPr lang="en-US"/>
        </a:p>
      </dgm:t>
    </dgm:pt>
    <dgm:pt modelId="{F7EC98A8-F5AB-414C-8134-37068ED1D4CB}" type="pres">
      <dgm:prSet presAssocID="{25D9904F-407D-4E7C-951C-8AEC4542D906}" presName="negativeSpace" presStyleCnt="0"/>
      <dgm:spPr/>
    </dgm:pt>
    <dgm:pt modelId="{790A2CBA-28F4-43C9-BAB2-EFE2BAD5379E}" type="pres">
      <dgm:prSet presAssocID="{25D9904F-407D-4E7C-951C-8AEC4542D906}" presName="childText" presStyleLbl="conFgAcc1" presStyleIdx="3" presStyleCnt="6">
        <dgm:presLayoutVars>
          <dgm:bulletEnabled val="1"/>
        </dgm:presLayoutVars>
      </dgm:prSet>
      <dgm:spPr/>
    </dgm:pt>
    <dgm:pt modelId="{314B90E4-128F-4FAE-9560-16D2C2BC3626}" type="pres">
      <dgm:prSet presAssocID="{D513EA78-BF27-4E40-B21A-6969A20303D3}" presName="spaceBetweenRectangles" presStyleCnt="0"/>
      <dgm:spPr/>
    </dgm:pt>
    <dgm:pt modelId="{6F741635-0629-41BC-9A03-F254AF17F02F}" type="pres">
      <dgm:prSet presAssocID="{7F62C82E-D08D-405C-B261-AD68E9E167D9}" presName="parentLin" presStyleCnt="0"/>
      <dgm:spPr/>
    </dgm:pt>
    <dgm:pt modelId="{DA46903B-B475-4F7F-B432-909201DDE127}" type="pres">
      <dgm:prSet presAssocID="{7F62C82E-D08D-405C-B261-AD68E9E167D9}" presName="parentLeftMargin" presStyleLbl="node1" presStyleIdx="3" presStyleCnt="6"/>
      <dgm:spPr/>
      <dgm:t>
        <a:bodyPr/>
        <a:lstStyle/>
        <a:p>
          <a:endParaRPr lang="en-US"/>
        </a:p>
      </dgm:t>
    </dgm:pt>
    <dgm:pt modelId="{B76BDCC3-9A88-42C0-B160-67BC73F93089}" type="pres">
      <dgm:prSet presAssocID="{7F62C82E-D08D-405C-B261-AD68E9E167D9}" presName="parentText" presStyleLbl="node1" presStyleIdx="4" presStyleCnt="6">
        <dgm:presLayoutVars>
          <dgm:chMax val="0"/>
          <dgm:bulletEnabled val="1"/>
        </dgm:presLayoutVars>
      </dgm:prSet>
      <dgm:spPr/>
      <dgm:t>
        <a:bodyPr/>
        <a:lstStyle/>
        <a:p>
          <a:endParaRPr lang="en-US"/>
        </a:p>
      </dgm:t>
    </dgm:pt>
    <dgm:pt modelId="{F974C788-B8BC-4B7C-83E5-757DCB59E2DF}" type="pres">
      <dgm:prSet presAssocID="{7F62C82E-D08D-405C-B261-AD68E9E167D9}" presName="negativeSpace" presStyleCnt="0"/>
      <dgm:spPr/>
    </dgm:pt>
    <dgm:pt modelId="{70EA69B3-0EA9-451F-AC38-C6BD864C6485}" type="pres">
      <dgm:prSet presAssocID="{7F62C82E-D08D-405C-B261-AD68E9E167D9}" presName="childText" presStyleLbl="conFgAcc1" presStyleIdx="4" presStyleCnt="6">
        <dgm:presLayoutVars>
          <dgm:bulletEnabled val="1"/>
        </dgm:presLayoutVars>
      </dgm:prSet>
      <dgm:spPr/>
    </dgm:pt>
    <dgm:pt modelId="{974035DB-3378-44EF-8596-2AB8B030680E}" type="pres">
      <dgm:prSet presAssocID="{D161AA38-7E74-4EAE-BE2E-CA30901EAA95}" presName="spaceBetweenRectangles" presStyleCnt="0"/>
      <dgm:spPr/>
    </dgm:pt>
    <dgm:pt modelId="{8C81DAB8-A95F-4881-9096-F8DF4A886F77}" type="pres">
      <dgm:prSet presAssocID="{2D2FA592-4C4B-450B-9ECF-FACF32C157E3}" presName="parentLin" presStyleCnt="0"/>
      <dgm:spPr/>
    </dgm:pt>
    <dgm:pt modelId="{1CC71722-5765-4D08-BBA8-76CD90AD5BEC}" type="pres">
      <dgm:prSet presAssocID="{2D2FA592-4C4B-450B-9ECF-FACF32C157E3}" presName="parentLeftMargin" presStyleLbl="node1" presStyleIdx="4" presStyleCnt="6"/>
      <dgm:spPr/>
      <dgm:t>
        <a:bodyPr/>
        <a:lstStyle/>
        <a:p>
          <a:endParaRPr lang="en-US"/>
        </a:p>
      </dgm:t>
    </dgm:pt>
    <dgm:pt modelId="{38AE12F8-270C-4E86-927E-6CDCD0C26783}" type="pres">
      <dgm:prSet presAssocID="{2D2FA592-4C4B-450B-9ECF-FACF32C157E3}" presName="parentText" presStyleLbl="node1" presStyleIdx="5" presStyleCnt="6">
        <dgm:presLayoutVars>
          <dgm:chMax val="0"/>
          <dgm:bulletEnabled val="1"/>
        </dgm:presLayoutVars>
      </dgm:prSet>
      <dgm:spPr/>
      <dgm:t>
        <a:bodyPr/>
        <a:lstStyle/>
        <a:p>
          <a:endParaRPr lang="en-US"/>
        </a:p>
      </dgm:t>
    </dgm:pt>
    <dgm:pt modelId="{A2BB2DE7-4249-477D-AB11-44C5943CD396}" type="pres">
      <dgm:prSet presAssocID="{2D2FA592-4C4B-450B-9ECF-FACF32C157E3}" presName="negativeSpace" presStyleCnt="0"/>
      <dgm:spPr/>
    </dgm:pt>
    <dgm:pt modelId="{1F7C741B-BF60-4E29-90A8-950F3BB45FED}" type="pres">
      <dgm:prSet presAssocID="{2D2FA592-4C4B-450B-9ECF-FACF32C157E3}" presName="childText" presStyleLbl="conFgAcc1" presStyleIdx="5" presStyleCnt="6">
        <dgm:presLayoutVars>
          <dgm:bulletEnabled val="1"/>
        </dgm:presLayoutVars>
      </dgm:prSet>
      <dgm:spPr/>
    </dgm:pt>
  </dgm:ptLst>
  <dgm:cxnLst>
    <dgm:cxn modelId="{96A9F429-7AA0-4726-9E93-9F09DD0BF7BD}" srcId="{67A1110C-D63B-447E-B052-00E04B839BBD}" destId="{7F62C82E-D08D-405C-B261-AD68E9E167D9}" srcOrd="4" destOrd="0" parTransId="{1AD93330-7F49-4689-8F37-D13F871D50E8}" sibTransId="{D161AA38-7E74-4EAE-BE2E-CA30901EAA95}"/>
    <dgm:cxn modelId="{A88056ED-D1A9-4181-BD05-6EDAD7D734C5}" type="presOf" srcId="{3E62B625-B60E-49C7-A37E-704683C9BDCB}" destId="{4A6F715C-97F3-4B40-95E8-1319BFE3BD70}" srcOrd="0" destOrd="0" presId="urn:microsoft.com/office/officeart/2005/8/layout/list1"/>
    <dgm:cxn modelId="{EAC5A727-62F0-471C-890B-7B1B6795D932}" type="presOf" srcId="{282D5921-05EE-4654-AFFD-0EAD4F8800C4}" destId="{064F037C-94E7-4E58-B512-DC469C5B11DA}" srcOrd="0" destOrd="0" presId="urn:microsoft.com/office/officeart/2005/8/layout/list1"/>
    <dgm:cxn modelId="{3CF51552-382B-418B-BA68-4A7CB3FD5589}" srcId="{67A1110C-D63B-447E-B052-00E04B839BBD}" destId="{25D9904F-407D-4E7C-951C-8AEC4542D906}" srcOrd="3" destOrd="0" parTransId="{17E0FC01-60BE-41EF-820B-35EFADC01F2F}" sibTransId="{D513EA78-BF27-4E40-B21A-6969A20303D3}"/>
    <dgm:cxn modelId="{E6B418E4-36A3-4071-8BD0-6CD853732CA6}" srcId="{67A1110C-D63B-447E-B052-00E04B839BBD}" destId="{2D2FA592-4C4B-450B-9ECF-FACF32C157E3}" srcOrd="5" destOrd="0" parTransId="{1BA21D36-9AFB-4875-9464-5E4AE3B76A5C}" sibTransId="{EDD79FE0-FF36-4D6A-B436-CCF6AA4C2917}"/>
    <dgm:cxn modelId="{652429AB-E21A-4047-AD55-AAED425CDE53}" type="presOf" srcId="{67A1110C-D63B-447E-B052-00E04B839BBD}" destId="{0AFD7061-B4B5-4011-B3EF-5B857BF2E437}" srcOrd="0" destOrd="0" presId="urn:microsoft.com/office/officeart/2005/8/layout/list1"/>
    <dgm:cxn modelId="{2AE73248-F6F1-4804-A45D-E7C1B5BDF4C0}" type="presOf" srcId="{7F62C82E-D08D-405C-B261-AD68E9E167D9}" destId="{DA46903B-B475-4F7F-B432-909201DDE127}" srcOrd="0" destOrd="0" presId="urn:microsoft.com/office/officeart/2005/8/layout/list1"/>
    <dgm:cxn modelId="{7C104601-FA78-486F-AC6D-4AD3F9BD4007}" type="presOf" srcId="{2D2FA592-4C4B-450B-9ECF-FACF32C157E3}" destId="{38AE12F8-270C-4E86-927E-6CDCD0C26783}" srcOrd="1" destOrd="0" presId="urn:microsoft.com/office/officeart/2005/8/layout/list1"/>
    <dgm:cxn modelId="{BCAB59BF-824D-4FAF-8135-A5B545035907}" srcId="{67A1110C-D63B-447E-B052-00E04B839BBD}" destId="{3E62B625-B60E-49C7-A37E-704683C9BDCB}" srcOrd="0" destOrd="0" parTransId="{1A50E30F-9CDA-43B0-9902-4EDE053AFE81}" sibTransId="{769E526D-D6E8-45DC-836F-43D90C654BC9}"/>
    <dgm:cxn modelId="{A7950608-898A-4C01-A3E2-7F22DAF08E66}" type="presOf" srcId="{25D9904F-407D-4E7C-951C-8AEC4542D906}" destId="{0705A64C-2A02-4F4D-8546-C6B28CBF63AA}" srcOrd="0" destOrd="0" presId="urn:microsoft.com/office/officeart/2005/8/layout/list1"/>
    <dgm:cxn modelId="{B047A19D-A9B7-472D-BFF9-7DA95A25E3A7}" type="presOf" srcId="{25D9904F-407D-4E7C-951C-8AEC4542D906}" destId="{CFE274EE-35F1-4771-A570-858E653DAB31}" srcOrd="1" destOrd="0" presId="urn:microsoft.com/office/officeart/2005/8/layout/list1"/>
    <dgm:cxn modelId="{5F7E0A24-B93A-4D4B-9CA0-EAD28919D628}" srcId="{67A1110C-D63B-447E-B052-00E04B839BBD}" destId="{2725C4EB-546E-42AF-9834-FF9EC5E89FA4}" srcOrd="1" destOrd="0" parTransId="{70781985-04FA-4D92-AE44-D057F2531BFE}" sibTransId="{6B7C5880-52BD-4AB6-A92B-AF119872343B}"/>
    <dgm:cxn modelId="{48E95C97-0915-4A85-8732-3D763F74150A}" type="presOf" srcId="{7F62C82E-D08D-405C-B261-AD68E9E167D9}" destId="{B76BDCC3-9A88-42C0-B160-67BC73F93089}" srcOrd="1" destOrd="0" presId="urn:microsoft.com/office/officeart/2005/8/layout/list1"/>
    <dgm:cxn modelId="{ED6E600C-F9DA-4CDB-B40A-8A3C5B3C813E}" srcId="{67A1110C-D63B-447E-B052-00E04B839BBD}" destId="{282D5921-05EE-4654-AFFD-0EAD4F8800C4}" srcOrd="2" destOrd="0" parTransId="{7FE609E8-17FA-4DCD-9DFF-7AF3560A0E58}" sibTransId="{1EBB4775-D5AE-4FB0-9DE4-BBDACA7E7321}"/>
    <dgm:cxn modelId="{F9876631-0412-4524-9A40-3B21B7957963}" type="presOf" srcId="{2725C4EB-546E-42AF-9834-FF9EC5E89FA4}" destId="{BB5E7A83-F7BE-491E-9AD5-A98FB4575002}" srcOrd="0" destOrd="0" presId="urn:microsoft.com/office/officeart/2005/8/layout/list1"/>
    <dgm:cxn modelId="{19BFAA54-D018-4446-BD3A-60785205ED52}" type="presOf" srcId="{3E62B625-B60E-49C7-A37E-704683C9BDCB}" destId="{2B42C27B-3DBB-4851-85C9-40D5E92542DA}" srcOrd="1" destOrd="0" presId="urn:microsoft.com/office/officeart/2005/8/layout/list1"/>
    <dgm:cxn modelId="{E0C48359-52D5-464B-B11A-5B8CECF13837}" type="presOf" srcId="{2D2FA592-4C4B-450B-9ECF-FACF32C157E3}" destId="{1CC71722-5765-4D08-BBA8-76CD90AD5BEC}" srcOrd="0" destOrd="0" presId="urn:microsoft.com/office/officeart/2005/8/layout/list1"/>
    <dgm:cxn modelId="{EF9D33DC-9E44-4F80-8482-85813B920D18}" type="presOf" srcId="{282D5921-05EE-4654-AFFD-0EAD4F8800C4}" destId="{7480464D-8709-4651-A0E3-169C30E6E13A}" srcOrd="1" destOrd="0" presId="urn:microsoft.com/office/officeart/2005/8/layout/list1"/>
    <dgm:cxn modelId="{F9D9E107-C0A0-40B2-96AC-1A5838232FDE}" type="presOf" srcId="{2725C4EB-546E-42AF-9834-FF9EC5E89FA4}" destId="{D86DEE21-DA5A-494A-B822-8A4548461C4A}" srcOrd="1" destOrd="0" presId="urn:microsoft.com/office/officeart/2005/8/layout/list1"/>
    <dgm:cxn modelId="{CE25184B-061B-4E20-AEE4-C6703035193B}" type="presParOf" srcId="{0AFD7061-B4B5-4011-B3EF-5B857BF2E437}" destId="{AB69249A-13CD-4AA3-B342-E141BA6CF6CA}" srcOrd="0" destOrd="0" presId="urn:microsoft.com/office/officeart/2005/8/layout/list1"/>
    <dgm:cxn modelId="{9FF5ECD5-E869-44C3-897E-FA5B3F49E1EA}" type="presParOf" srcId="{AB69249A-13CD-4AA3-B342-E141BA6CF6CA}" destId="{4A6F715C-97F3-4B40-95E8-1319BFE3BD70}" srcOrd="0" destOrd="0" presId="urn:microsoft.com/office/officeart/2005/8/layout/list1"/>
    <dgm:cxn modelId="{CEE5882D-F15E-4408-B27B-F3484CC1B394}" type="presParOf" srcId="{AB69249A-13CD-4AA3-B342-E141BA6CF6CA}" destId="{2B42C27B-3DBB-4851-85C9-40D5E92542DA}" srcOrd="1" destOrd="0" presId="urn:microsoft.com/office/officeart/2005/8/layout/list1"/>
    <dgm:cxn modelId="{42FDABA7-F7DD-489E-9327-1734294C4494}" type="presParOf" srcId="{0AFD7061-B4B5-4011-B3EF-5B857BF2E437}" destId="{F0BCB198-CFB2-40C7-8544-038BF1ED3F20}" srcOrd="1" destOrd="0" presId="urn:microsoft.com/office/officeart/2005/8/layout/list1"/>
    <dgm:cxn modelId="{23A79824-2DD9-4800-820A-6E64D2F2DC84}" type="presParOf" srcId="{0AFD7061-B4B5-4011-B3EF-5B857BF2E437}" destId="{FA4D7249-58EA-4AB1-ACC2-3EA3CA2F704C}" srcOrd="2" destOrd="0" presId="urn:microsoft.com/office/officeart/2005/8/layout/list1"/>
    <dgm:cxn modelId="{04221056-813A-43B4-ADFD-8F16396961A7}" type="presParOf" srcId="{0AFD7061-B4B5-4011-B3EF-5B857BF2E437}" destId="{8D4E1C4E-1551-4512-B772-06608A253EC6}" srcOrd="3" destOrd="0" presId="urn:microsoft.com/office/officeart/2005/8/layout/list1"/>
    <dgm:cxn modelId="{BC5448BF-523A-4E63-B1BD-585C79B2A787}" type="presParOf" srcId="{0AFD7061-B4B5-4011-B3EF-5B857BF2E437}" destId="{480C5A9F-74A5-4044-ADB7-ACAEAC057995}" srcOrd="4" destOrd="0" presId="urn:microsoft.com/office/officeart/2005/8/layout/list1"/>
    <dgm:cxn modelId="{B5201A1B-9501-45D0-86A5-3B2C1073FDEA}" type="presParOf" srcId="{480C5A9F-74A5-4044-ADB7-ACAEAC057995}" destId="{BB5E7A83-F7BE-491E-9AD5-A98FB4575002}" srcOrd="0" destOrd="0" presId="urn:microsoft.com/office/officeart/2005/8/layout/list1"/>
    <dgm:cxn modelId="{963EA478-E571-43B2-B4AC-CC7BAF9060E7}" type="presParOf" srcId="{480C5A9F-74A5-4044-ADB7-ACAEAC057995}" destId="{D86DEE21-DA5A-494A-B822-8A4548461C4A}" srcOrd="1" destOrd="0" presId="urn:microsoft.com/office/officeart/2005/8/layout/list1"/>
    <dgm:cxn modelId="{A404B51E-5EA3-4257-9D1F-A1F1F4B7A603}" type="presParOf" srcId="{0AFD7061-B4B5-4011-B3EF-5B857BF2E437}" destId="{BD26CDC4-B46A-4288-A30F-878C18CB684C}" srcOrd="5" destOrd="0" presId="urn:microsoft.com/office/officeart/2005/8/layout/list1"/>
    <dgm:cxn modelId="{AD99A8B7-E3A3-4403-ACC6-7EF5AEC79ED9}" type="presParOf" srcId="{0AFD7061-B4B5-4011-B3EF-5B857BF2E437}" destId="{8DE54A5C-D721-4074-AFFD-AB68F29BD2DC}" srcOrd="6" destOrd="0" presId="urn:microsoft.com/office/officeart/2005/8/layout/list1"/>
    <dgm:cxn modelId="{1741E771-49ED-4972-A60C-BAB3957CFF3F}" type="presParOf" srcId="{0AFD7061-B4B5-4011-B3EF-5B857BF2E437}" destId="{CC66E9AB-E9A9-483D-8547-2390BEA765B2}" srcOrd="7" destOrd="0" presId="urn:microsoft.com/office/officeart/2005/8/layout/list1"/>
    <dgm:cxn modelId="{7F704613-38C6-4341-BDA2-6A200CE84477}" type="presParOf" srcId="{0AFD7061-B4B5-4011-B3EF-5B857BF2E437}" destId="{D8EA442A-E679-4A1A-A087-F90FC12B4A54}" srcOrd="8" destOrd="0" presId="urn:microsoft.com/office/officeart/2005/8/layout/list1"/>
    <dgm:cxn modelId="{1CCA05C1-5268-4E9F-B4D9-B181856DD47E}" type="presParOf" srcId="{D8EA442A-E679-4A1A-A087-F90FC12B4A54}" destId="{064F037C-94E7-4E58-B512-DC469C5B11DA}" srcOrd="0" destOrd="0" presId="urn:microsoft.com/office/officeart/2005/8/layout/list1"/>
    <dgm:cxn modelId="{B22F4E66-0B40-41DD-88A3-F8A4ED1CD87B}" type="presParOf" srcId="{D8EA442A-E679-4A1A-A087-F90FC12B4A54}" destId="{7480464D-8709-4651-A0E3-169C30E6E13A}" srcOrd="1" destOrd="0" presId="urn:microsoft.com/office/officeart/2005/8/layout/list1"/>
    <dgm:cxn modelId="{0506C913-F33C-457B-A22B-C55704B80EEB}" type="presParOf" srcId="{0AFD7061-B4B5-4011-B3EF-5B857BF2E437}" destId="{735B602A-C7C5-485E-BC45-E4B0228E5092}" srcOrd="9" destOrd="0" presId="urn:microsoft.com/office/officeart/2005/8/layout/list1"/>
    <dgm:cxn modelId="{A4692F8E-0379-475A-A77C-91307F06A205}" type="presParOf" srcId="{0AFD7061-B4B5-4011-B3EF-5B857BF2E437}" destId="{A6833455-35D2-4392-A9FF-E142CFB20439}" srcOrd="10" destOrd="0" presId="urn:microsoft.com/office/officeart/2005/8/layout/list1"/>
    <dgm:cxn modelId="{CE138D2A-B087-4A37-83FB-826F42FF95A5}" type="presParOf" srcId="{0AFD7061-B4B5-4011-B3EF-5B857BF2E437}" destId="{562E2350-0E5C-436C-8673-2D8D9E8B3558}" srcOrd="11" destOrd="0" presId="urn:microsoft.com/office/officeart/2005/8/layout/list1"/>
    <dgm:cxn modelId="{5FDB5C63-0CD4-4478-A05F-39D5582689C0}" type="presParOf" srcId="{0AFD7061-B4B5-4011-B3EF-5B857BF2E437}" destId="{87E83D0D-3558-4293-86C1-B4CAAEB10083}" srcOrd="12" destOrd="0" presId="urn:microsoft.com/office/officeart/2005/8/layout/list1"/>
    <dgm:cxn modelId="{0387A8D8-127C-4A45-A4EA-BC80B00999EB}" type="presParOf" srcId="{87E83D0D-3558-4293-86C1-B4CAAEB10083}" destId="{0705A64C-2A02-4F4D-8546-C6B28CBF63AA}" srcOrd="0" destOrd="0" presId="urn:microsoft.com/office/officeart/2005/8/layout/list1"/>
    <dgm:cxn modelId="{1547915A-F331-4B32-90BF-87467A8746FE}" type="presParOf" srcId="{87E83D0D-3558-4293-86C1-B4CAAEB10083}" destId="{CFE274EE-35F1-4771-A570-858E653DAB31}" srcOrd="1" destOrd="0" presId="urn:microsoft.com/office/officeart/2005/8/layout/list1"/>
    <dgm:cxn modelId="{735E8802-189D-42B8-939A-2B1AE3754CE6}" type="presParOf" srcId="{0AFD7061-B4B5-4011-B3EF-5B857BF2E437}" destId="{F7EC98A8-F5AB-414C-8134-37068ED1D4CB}" srcOrd="13" destOrd="0" presId="urn:microsoft.com/office/officeart/2005/8/layout/list1"/>
    <dgm:cxn modelId="{DFCB39BB-672E-45F2-87A2-23B74606A9EE}" type="presParOf" srcId="{0AFD7061-B4B5-4011-B3EF-5B857BF2E437}" destId="{790A2CBA-28F4-43C9-BAB2-EFE2BAD5379E}" srcOrd="14" destOrd="0" presId="urn:microsoft.com/office/officeart/2005/8/layout/list1"/>
    <dgm:cxn modelId="{C2DB28AE-C8E3-461B-97D9-4B430F1EC2AB}" type="presParOf" srcId="{0AFD7061-B4B5-4011-B3EF-5B857BF2E437}" destId="{314B90E4-128F-4FAE-9560-16D2C2BC3626}" srcOrd="15" destOrd="0" presId="urn:microsoft.com/office/officeart/2005/8/layout/list1"/>
    <dgm:cxn modelId="{F6E7A4D0-C845-4E4C-B09A-1CEA3C13DE6F}" type="presParOf" srcId="{0AFD7061-B4B5-4011-B3EF-5B857BF2E437}" destId="{6F741635-0629-41BC-9A03-F254AF17F02F}" srcOrd="16" destOrd="0" presId="urn:microsoft.com/office/officeart/2005/8/layout/list1"/>
    <dgm:cxn modelId="{A555187A-A345-41F5-AD88-C9975DBA0F45}" type="presParOf" srcId="{6F741635-0629-41BC-9A03-F254AF17F02F}" destId="{DA46903B-B475-4F7F-B432-909201DDE127}" srcOrd="0" destOrd="0" presId="urn:microsoft.com/office/officeart/2005/8/layout/list1"/>
    <dgm:cxn modelId="{90675C06-3F1A-4220-BECA-0042C44ACBC0}" type="presParOf" srcId="{6F741635-0629-41BC-9A03-F254AF17F02F}" destId="{B76BDCC3-9A88-42C0-B160-67BC73F93089}" srcOrd="1" destOrd="0" presId="urn:microsoft.com/office/officeart/2005/8/layout/list1"/>
    <dgm:cxn modelId="{00AEC7DC-E65D-45DF-AC88-A86FF5EAAADD}" type="presParOf" srcId="{0AFD7061-B4B5-4011-B3EF-5B857BF2E437}" destId="{F974C788-B8BC-4B7C-83E5-757DCB59E2DF}" srcOrd="17" destOrd="0" presId="urn:microsoft.com/office/officeart/2005/8/layout/list1"/>
    <dgm:cxn modelId="{91DCE509-BC85-46C9-846C-B8FC3CAD59D7}" type="presParOf" srcId="{0AFD7061-B4B5-4011-B3EF-5B857BF2E437}" destId="{70EA69B3-0EA9-451F-AC38-C6BD864C6485}" srcOrd="18" destOrd="0" presId="urn:microsoft.com/office/officeart/2005/8/layout/list1"/>
    <dgm:cxn modelId="{CEC7690A-F3E4-4E07-AEB6-21305C559261}" type="presParOf" srcId="{0AFD7061-B4B5-4011-B3EF-5B857BF2E437}" destId="{974035DB-3378-44EF-8596-2AB8B030680E}" srcOrd="19" destOrd="0" presId="urn:microsoft.com/office/officeart/2005/8/layout/list1"/>
    <dgm:cxn modelId="{2328B253-9737-4C90-818E-3E8CCB509666}" type="presParOf" srcId="{0AFD7061-B4B5-4011-B3EF-5B857BF2E437}" destId="{8C81DAB8-A95F-4881-9096-F8DF4A886F77}" srcOrd="20" destOrd="0" presId="urn:microsoft.com/office/officeart/2005/8/layout/list1"/>
    <dgm:cxn modelId="{6B2FA587-B337-4399-A26E-2B49D191B80B}" type="presParOf" srcId="{8C81DAB8-A95F-4881-9096-F8DF4A886F77}" destId="{1CC71722-5765-4D08-BBA8-76CD90AD5BEC}" srcOrd="0" destOrd="0" presId="urn:microsoft.com/office/officeart/2005/8/layout/list1"/>
    <dgm:cxn modelId="{C9D11D10-82B9-480B-970A-ED104CFBB09C}" type="presParOf" srcId="{8C81DAB8-A95F-4881-9096-F8DF4A886F77}" destId="{38AE12F8-270C-4E86-927E-6CDCD0C26783}" srcOrd="1" destOrd="0" presId="urn:microsoft.com/office/officeart/2005/8/layout/list1"/>
    <dgm:cxn modelId="{702B2199-14C2-4FB8-B19E-F2BB3EBAAB5F}" type="presParOf" srcId="{0AFD7061-B4B5-4011-B3EF-5B857BF2E437}" destId="{A2BB2DE7-4249-477D-AB11-44C5943CD396}" srcOrd="21" destOrd="0" presId="urn:microsoft.com/office/officeart/2005/8/layout/list1"/>
    <dgm:cxn modelId="{ADF26CF4-CAF6-4091-95F6-BEFD8EB6BAA6}" type="presParOf" srcId="{0AFD7061-B4B5-4011-B3EF-5B857BF2E437}" destId="{1F7C741B-BF60-4E29-90A8-950F3BB45FED}"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176D3-FE27-42A6-81CF-204299A8D51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B29DC55-3009-4450-A04A-17F1B25D2C5D}">
      <dgm:prSet phldrT="[Text]"/>
      <dgm:spPr/>
      <dgm:t>
        <a:bodyPr/>
        <a:lstStyle/>
        <a:p>
          <a:r>
            <a:rPr lang="en-IE" dirty="0" smtClean="0"/>
            <a:t>Alerts</a:t>
          </a:r>
          <a:endParaRPr lang="en-US" dirty="0"/>
        </a:p>
      </dgm:t>
    </dgm:pt>
    <dgm:pt modelId="{8A59454D-694D-4047-BBA3-30B08D498A17}" type="parTrans" cxnId="{3C034C0B-D6F2-4DC9-9398-B806813F3E2C}">
      <dgm:prSet/>
      <dgm:spPr/>
      <dgm:t>
        <a:bodyPr/>
        <a:lstStyle/>
        <a:p>
          <a:endParaRPr lang="en-US"/>
        </a:p>
      </dgm:t>
    </dgm:pt>
    <dgm:pt modelId="{405A9DBA-C6E8-4C80-8A2C-DE5CB01A4104}" type="sibTrans" cxnId="{3C034C0B-D6F2-4DC9-9398-B806813F3E2C}">
      <dgm:prSet/>
      <dgm:spPr/>
      <dgm:t>
        <a:bodyPr/>
        <a:lstStyle/>
        <a:p>
          <a:endParaRPr lang="en-US"/>
        </a:p>
      </dgm:t>
    </dgm:pt>
    <dgm:pt modelId="{BFFB63BC-B4D2-48D6-82D9-8CE1C20BE726}">
      <dgm:prSet phldrT="[Text]"/>
      <dgm:spPr/>
      <dgm:t>
        <a:bodyPr/>
        <a:lstStyle/>
        <a:p>
          <a:r>
            <a:rPr lang="en-US" b="0" i="0" dirty="0" smtClean="0"/>
            <a:t>An alert is based on a scheduled saved or real time search that whenever certain conditions are overcome, generates one or more actions to be executed</a:t>
          </a:r>
          <a:endParaRPr lang="en-US" dirty="0"/>
        </a:p>
      </dgm:t>
    </dgm:pt>
    <dgm:pt modelId="{B0C9068D-94C7-49F0-86AF-D5DB0354CAB2}" type="parTrans" cxnId="{6F4FC665-2B09-4CF3-80C5-24091C703279}">
      <dgm:prSet/>
      <dgm:spPr/>
      <dgm:t>
        <a:bodyPr/>
        <a:lstStyle/>
        <a:p>
          <a:endParaRPr lang="en-US"/>
        </a:p>
      </dgm:t>
    </dgm:pt>
    <dgm:pt modelId="{F023DD8D-5E19-445D-9D83-0D687F52272E}" type="sibTrans" cxnId="{6F4FC665-2B09-4CF3-80C5-24091C703279}">
      <dgm:prSet/>
      <dgm:spPr/>
      <dgm:t>
        <a:bodyPr/>
        <a:lstStyle/>
        <a:p>
          <a:endParaRPr lang="en-US"/>
        </a:p>
      </dgm:t>
    </dgm:pt>
    <dgm:pt modelId="{93743D80-F798-41E8-A53E-FED9D59A745E}">
      <dgm:prSet phldrT="[Text]"/>
      <dgm:spPr/>
      <dgm:t>
        <a:bodyPr/>
        <a:lstStyle/>
        <a:p>
          <a:r>
            <a:rPr lang="en-IE" dirty="0" smtClean="0"/>
            <a:t>Dashboards</a:t>
          </a:r>
          <a:endParaRPr lang="en-US" dirty="0"/>
        </a:p>
      </dgm:t>
    </dgm:pt>
    <dgm:pt modelId="{88868587-5D79-4E1B-81C4-24CB3EC26FF1}" type="parTrans" cxnId="{8909E5BF-2FEB-4416-B125-1BC1BA385665}">
      <dgm:prSet/>
      <dgm:spPr/>
      <dgm:t>
        <a:bodyPr/>
        <a:lstStyle/>
        <a:p>
          <a:endParaRPr lang="en-US"/>
        </a:p>
      </dgm:t>
    </dgm:pt>
    <dgm:pt modelId="{C2B1CFB4-E9A6-4EE0-9398-59ABA13613D5}" type="sibTrans" cxnId="{8909E5BF-2FEB-4416-B125-1BC1BA385665}">
      <dgm:prSet/>
      <dgm:spPr/>
      <dgm:t>
        <a:bodyPr/>
        <a:lstStyle/>
        <a:p>
          <a:endParaRPr lang="en-US"/>
        </a:p>
      </dgm:t>
    </dgm:pt>
    <dgm:pt modelId="{18077024-0CEB-4C07-AF4E-C0B649D0C2FE}">
      <dgm:prSet phldrT="[Text]"/>
      <dgm:spPr/>
      <dgm:t>
        <a:bodyPr/>
        <a:lstStyle/>
        <a:p>
          <a:r>
            <a:rPr lang="en-US" b="0" i="0" dirty="0" smtClean="0"/>
            <a:t>A dashboard is a visual display of all of your data. While it can be used in all kinds of different ways, its primary intention is to provide information at-a-glance, such as KPIs</a:t>
          </a:r>
          <a:endParaRPr lang="en-US" b="0" dirty="0"/>
        </a:p>
      </dgm:t>
    </dgm:pt>
    <dgm:pt modelId="{877C5FE7-CF14-40DF-B0B3-82257C3BA581}" type="parTrans" cxnId="{1F2FDEE0-4FF7-4C79-B004-9E566383278A}">
      <dgm:prSet/>
      <dgm:spPr/>
      <dgm:t>
        <a:bodyPr/>
        <a:lstStyle/>
        <a:p>
          <a:endParaRPr lang="en-US"/>
        </a:p>
      </dgm:t>
    </dgm:pt>
    <dgm:pt modelId="{C1496373-280C-4ABC-B4B4-9193345ECDB5}" type="sibTrans" cxnId="{1F2FDEE0-4FF7-4C79-B004-9E566383278A}">
      <dgm:prSet/>
      <dgm:spPr/>
      <dgm:t>
        <a:bodyPr/>
        <a:lstStyle/>
        <a:p>
          <a:endParaRPr lang="en-US"/>
        </a:p>
      </dgm:t>
    </dgm:pt>
    <dgm:pt modelId="{EB9B4196-1B85-4458-A8C7-B93D857C81A8}">
      <dgm:prSet phldrT="[Text]"/>
      <dgm:spPr/>
      <dgm:t>
        <a:bodyPr/>
        <a:lstStyle/>
        <a:p>
          <a:r>
            <a:rPr lang="en-IE" dirty="0" smtClean="0"/>
            <a:t>Reports</a:t>
          </a:r>
          <a:endParaRPr lang="en-US" dirty="0"/>
        </a:p>
      </dgm:t>
    </dgm:pt>
    <dgm:pt modelId="{AEC26B3C-48B3-4F28-9D7C-708CD5866264}" type="parTrans" cxnId="{3AC60ACE-CA56-40B6-B96C-EB24653C8563}">
      <dgm:prSet/>
      <dgm:spPr/>
      <dgm:t>
        <a:bodyPr/>
        <a:lstStyle/>
        <a:p>
          <a:endParaRPr lang="en-US"/>
        </a:p>
      </dgm:t>
    </dgm:pt>
    <dgm:pt modelId="{1EAEA6A7-467A-4F32-A129-45E89DA56731}" type="sibTrans" cxnId="{3AC60ACE-CA56-40B6-B96C-EB24653C8563}">
      <dgm:prSet/>
      <dgm:spPr/>
      <dgm:t>
        <a:bodyPr/>
        <a:lstStyle/>
        <a:p>
          <a:endParaRPr lang="en-US"/>
        </a:p>
      </dgm:t>
    </dgm:pt>
    <dgm:pt modelId="{AB592768-530E-4C2E-93DF-C7674A2BC68A}">
      <dgm:prSet phldrT="[Text]"/>
      <dgm:spPr/>
      <dgm:t>
        <a:bodyPr/>
        <a:lstStyle/>
        <a:p>
          <a:r>
            <a:rPr lang="en-US" b="0" i="0" dirty="0" smtClean="0"/>
            <a:t>A cybersecurity report presents critical information about cybersecurity threats, risks within a digital ecosystem, gaps in security controls, and the performance of security programs at regular intervals</a:t>
          </a:r>
          <a:endParaRPr lang="en-US" b="0" dirty="0"/>
        </a:p>
      </dgm:t>
    </dgm:pt>
    <dgm:pt modelId="{24CE6BD6-062E-4A24-830B-1AEA595953AA}" type="parTrans" cxnId="{4ED7610C-5B3D-40E1-A6B9-81632D3252DE}">
      <dgm:prSet/>
      <dgm:spPr/>
      <dgm:t>
        <a:bodyPr/>
        <a:lstStyle/>
        <a:p>
          <a:endParaRPr lang="en-US"/>
        </a:p>
      </dgm:t>
    </dgm:pt>
    <dgm:pt modelId="{DC3E763F-6CB5-44AD-8921-38E78F03C8FE}" type="sibTrans" cxnId="{4ED7610C-5B3D-40E1-A6B9-81632D3252DE}">
      <dgm:prSet/>
      <dgm:spPr/>
      <dgm:t>
        <a:bodyPr/>
        <a:lstStyle/>
        <a:p>
          <a:endParaRPr lang="en-US"/>
        </a:p>
      </dgm:t>
    </dgm:pt>
    <dgm:pt modelId="{7501F16F-E34F-4BB2-9C13-2DE91C28879F}" type="pres">
      <dgm:prSet presAssocID="{48D176D3-FE27-42A6-81CF-204299A8D51F}" presName="Name0" presStyleCnt="0">
        <dgm:presLayoutVars>
          <dgm:dir/>
          <dgm:animLvl val="lvl"/>
          <dgm:resizeHandles val="exact"/>
        </dgm:presLayoutVars>
      </dgm:prSet>
      <dgm:spPr/>
      <dgm:t>
        <a:bodyPr/>
        <a:lstStyle/>
        <a:p>
          <a:endParaRPr lang="en-US"/>
        </a:p>
      </dgm:t>
    </dgm:pt>
    <dgm:pt modelId="{4AAC287C-4E29-49EA-95F6-C9DFE29457C1}" type="pres">
      <dgm:prSet presAssocID="{BB29DC55-3009-4450-A04A-17F1B25D2C5D}" presName="composite" presStyleCnt="0"/>
      <dgm:spPr/>
    </dgm:pt>
    <dgm:pt modelId="{F78B030C-8757-491E-8F0E-ADE0D88C6501}" type="pres">
      <dgm:prSet presAssocID="{BB29DC55-3009-4450-A04A-17F1B25D2C5D}" presName="parTx" presStyleLbl="alignNode1" presStyleIdx="0" presStyleCnt="3">
        <dgm:presLayoutVars>
          <dgm:chMax val="0"/>
          <dgm:chPref val="0"/>
          <dgm:bulletEnabled val="1"/>
        </dgm:presLayoutVars>
      </dgm:prSet>
      <dgm:spPr/>
      <dgm:t>
        <a:bodyPr/>
        <a:lstStyle/>
        <a:p>
          <a:endParaRPr lang="en-US"/>
        </a:p>
      </dgm:t>
    </dgm:pt>
    <dgm:pt modelId="{C30A58BB-8EF8-4ACF-85B4-5FE542DB881D}" type="pres">
      <dgm:prSet presAssocID="{BB29DC55-3009-4450-A04A-17F1B25D2C5D}" presName="desTx" presStyleLbl="alignAccFollowNode1" presStyleIdx="0" presStyleCnt="3">
        <dgm:presLayoutVars>
          <dgm:bulletEnabled val="1"/>
        </dgm:presLayoutVars>
      </dgm:prSet>
      <dgm:spPr/>
      <dgm:t>
        <a:bodyPr/>
        <a:lstStyle/>
        <a:p>
          <a:endParaRPr lang="en-US"/>
        </a:p>
      </dgm:t>
    </dgm:pt>
    <dgm:pt modelId="{3F8B3024-12D0-4F21-B3BB-C0F716134B3A}" type="pres">
      <dgm:prSet presAssocID="{405A9DBA-C6E8-4C80-8A2C-DE5CB01A4104}" presName="space" presStyleCnt="0"/>
      <dgm:spPr/>
    </dgm:pt>
    <dgm:pt modelId="{311583E2-0DCB-4435-900E-CD839A56AD0F}" type="pres">
      <dgm:prSet presAssocID="{93743D80-F798-41E8-A53E-FED9D59A745E}" presName="composite" presStyleCnt="0"/>
      <dgm:spPr/>
    </dgm:pt>
    <dgm:pt modelId="{639F6AC1-94A0-4AF8-BC7A-2CE70ED5CEEA}" type="pres">
      <dgm:prSet presAssocID="{93743D80-F798-41E8-A53E-FED9D59A745E}" presName="parTx" presStyleLbl="alignNode1" presStyleIdx="1" presStyleCnt="3">
        <dgm:presLayoutVars>
          <dgm:chMax val="0"/>
          <dgm:chPref val="0"/>
          <dgm:bulletEnabled val="1"/>
        </dgm:presLayoutVars>
      </dgm:prSet>
      <dgm:spPr/>
      <dgm:t>
        <a:bodyPr/>
        <a:lstStyle/>
        <a:p>
          <a:endParaRPr lang="en-US"/>
        </a:p>
      </dgm:t>
    </dgm:pt>
    <dgm:pt modelId="{015D98D2-0A1B-428A-A1E8-A86FF6D868E1}" type="pres">
      <dgm:prSet presAssocID="{93743D80-F798-41E8-A53E-FED9D59A745E}" presName="desTx" presStyleLbl="alignAccFollowNode1" presStyleIdx="1" presStyleCnt="3">
        <dgm:presLayoutVars>
          <dgm:bulletEnabled val="1"/>
        </dgm:presLayoutVars>
      </dgm:prSet>
      <dgm:spPr/>
      <dgm:t>
        <a:bodyPr/>
        <a:lstStyle/>
        <a:p>
          <a:endParaRPr lang="en-US"/>
        </a:p>
      </dgm:t>
    </dgm:pt>
    <dgm:pt modelId="{DF8C04AF-F349-4C88-A2BB-675BF4C87E41}" type="pres">
      <dgm:prSet presAssocID="{C2B1CFB4-E9A6-4EE0-9398-59ABA13613D5}" presName="space" presStyleCnt="0"/>
      <dgm:spPr/>
    </dgm:pt>
    <dgm:pt modelId="{21C685C3-A0DD-4A27-B37A-1A5B98B6ECA6}" type="pres">
      <dgm:prSet presAssocID="{EB9B4196-1B85-4458-A8C7-B93D857C81A8}" presName="composite" presStyleCnt="0"/>
      <dgm:spPr/>
    </dgm:pt>
    <dgm:pt modelId="{5108A408-387A-4806-89F9-1AC52A1E451D}" type="pres">
      <dgm:prSet presAssocID="{EB9B4196-1B85-4458-A8C7-B93D857C81A8}" presName="parTx" presStyleLbl="alignNode1" presStyleIdx="2" presStyleCnt="3">
        <dgm:presLayoutVars>
          <dgm:chMax val="0"/>
          <dgm:chPref val="0"/>
          <dgm:bulletEnabled val="1"/>
        </dgm:presLayoutVars>
      </dgm:prSet>
      <dgm:spPr/>
      <dgm:t>
        <a:bodyPr/>
        <a:lstStyle/>
        <a:p>
          <a:endParaRPr lang="en-US"/>
        </a:p>
      </dgm:t>
    </dgm:pt>
    <dgm:pt modelId="{1522C245-AC79-4AC7-B4B5-07E4CB5EE56A}" type="pres">
      <dgm:prSet presAssocID="{EB9B4196-1B85-4458-A8C7-B93D857C81A8}" presName="desTx" presStyleLbl="alignAccFollowNode1" presStyleIdx="2" presStyleCnt="3">
        <dgm:presLayoutVars>
          <dgm:bulletEnabled val="1"/>
        </dgm:presLayoutVars>
      </dgm:prSet>
      <dgm:spPr/>
      <dgm:t>
        <a:bodyPr/>
        <a:lstStyle/>
        <a:p>
          <a:endParaRPr lang="en-US"/>
        </a:p>
      </dgm:t>
    </dgm:pt>
  </dgm:ptLst>
  <dgm:cxnLst>
    <dgm:cxn modelId="{6F4FC665-2B09-4CF3-80C5-24091C703279}" srcId="{BB29DC55-3009-4450-A04A-17F1B25D2C5D}" destId="{BFFB63BC-B4D2-48D6-82D9-8CE1C20BE726}" srcOrd="0" destOrd="0" parTransId="{B0C9068D-94C7-49F0-86AF-D5DB0354CAB2}" sibTransId="{F023DD8D-5E19-445D-9D83-0D687F52272E}"/>
    <dgm:cxn modelId="{D6FB7EA7-BF38-4179-BC96-41D171D4857A}" type="presOf" srcId="{EB9B4196-1B85-4458-A8C7-B93D857C81A8}" destId="{5108A408-387A-4806-89F9-1AC52A1E451D}" srcOrd="0" destOrd="0" presId="urn:microsoft.com/office/officeart/2005/8/layout/hList1"/>
    <dgm:cxn modelId="{E32A2465-5631-44C9-9B12-A2796AF8FB9B}" type="presOf" srcId="{93743D80-F798-41E8-A53E-FED9D59A745E}" destId="{639F6AC1-94A0-4AF8-BC7A-2CE70ED5CEEA}" srcOrd="0" destOrd="0" presId="urn:microsoft.com/office/officeart/2005/8/layout/hList1"/>
    <dgm:cxn modelId="{3AC60ACE-CA56-40B6-B96C-EB24653C8563}" srcId="{48D176D3-FE27-42A6-81CF-204299A8D51F}" destId="{EB9B4196-1B85-4458-A8C7-B93D857C81A8}" srcOrd="2" destOrd="0" parTransId="{AEC26B3C-48B3-4F28-9D7C-708CD5866264}" sibTransId="{1EAEA6A7-467A-4F32-A129-45E89DA56731}"/>
    <dgm:cxn modelId="{39BE566F-11F4-43EC-9B1F-DDA84371F799}" type="presOf" srcId="{BFFB63BC-B4D2-48D6-82D9-8CE1C20BE726}" destId="{C30A58BB-8EF8-4ACF-85B4-5FE542DB881D}" srcOrd="0" destOrd="0" presId="urn:microsoft.com/office/officeart/2005/8/layout/hList1"/>
    <dgm:cxn modelId="{3C034C0B-D6F2-4DC9-9398-B806813F3E2C}" srcId="{48D176D3-FE27-42A6-81CF-204299A8D51F}" destId="{BB29DC55-3009-4450-A04A-17F1B25D2C5D}" srcOrd="0" destOrd="0" parTransId="{8A59454D-694D-4047-BBA3-30B08D498A17}" sibTransId="{405A9DBA-C6E8-4C80-8A2C-DE5CB01A4104}"/>
    <dgm:cxn modelId="{C0D7D1DB-2790-4248-835C-3A0278735F7C}" type="presOf" srcId="{BB29DC55-3009-4450-A04A-17F1B25D2C5D}" destId="{F78B030C-8757-491E-8F0E-ADE0D88C6501}" srcOrd="0" destOrd="0" presId="urn:microsoft.com/office/officeart/2005/8/layout/hList1"/>
    <dgm:cxn modelId="{8909E5BF-2FEB-4416-B125-1BC1BA385665}" srcId="{48D176D3-FE27-42A6-81CF-204299A8D51F}" destId="{93743D80-F798-41E8-A53E-FED9D59A745E}" srcOrd="1" destOrd="0" parTransId="{88868587-5D79-4E1B-81C4-24CB3EC26FF1}" sibTransId="{C2B1CFB4-E9A6-4EE0-9398-59ABA13613D5}"/>
    <dgm:cxn modelId="{1F2FDEE0-4FF7-4C79-B004-9E566383278A}" srcId="{93743D80-F798-41E8-A53E-FED9D59A745E}" destId="{18077024-0CEB-4C07-AF4E-C0B649D0C2FE}" srcOrd="0" destOrd="0" parTransId="{877C5FE7-CF14-40DF-B0B3-82257C3BA581}" sibTransId="{C1496373-280C-4ABC-B4B4-9193345ECDB5}"/>
    <dgm:cxn modelId="{166CCB23-BE9C-4ABB-BD49-179946D994E5}" type="presOf" srcId="{48D176D3-FE27-42A6-81CF-204299A8D51F}" destId="{7501F16F-E34F-4BB2-9C13-2DE91C28879F}" srcOrd="0" destOrd="0" presId="urn:microsoft.com/office/officeart/2005/8/layout/hList1"/>
    <dgm:cxn modelId="{DE2E78F4-9A3D-497F-BA80-6A34C9D9A825}" type="presOf" srcId="{AB592768-530E-4C2E-93DF-C7674A2BC68A}" destId="{1522C245-AC79-4AC7-B4B5-07E4CB5EE56A}" srcOrd="0" destOrd="0" presId="urn:microsoft.com/office/officeart/2005/8/layout/hList1"/>
    <dgm:cxn modelId="{7ADC552E-158B-434D-A80D-81F44D4FD676}" type="presOf" srcId="{18077024-0CEB-4C07-AF4E-C0B649D0C2FE}" destId="{015D98D2-0A1B-428A-A1E8-A86FF6D868E1}" srcOrd="0" destOrd="0" presId="urn:microsoft.com/office/officeart/2005/8/layout/hList1"/>
    <dgm:cxn modelId="{4ED7610C-5B3D-40E1-A6B9-81632D3252DE}" srcId="{EB9B4196-1B85-4458-A8C7-B93D857C81A8}" destId="{AB592768-530E-4C2E-93DF-C7674A2BC68A}" srcOrd="0" destOrd="0" parTransId="{24CE6BD6-062E-4A24-830B-1AEA595953AA}" sibTransId="{DC3E763F-6CB5-44AD-8921-38E78F03C8FE}"/>
    <dgm:cxn modelId="{D662B8B7-B113-427B-96E9-00F381FF40EA}" type="presParOf" srcId="{7501F16F-E34F-4BB2-9C13-2DE91C28879F}" destId="{4AAC287C-4E29-49EA-95F6-C9DFE29457C1}" srcOrd="0" destOrd="0" presId="urn:microsoft.com/office/officeart/2005/8/layout/hList1"/>
    <dgm:cxn modelId="{9D267D39-D69D-4DE0-82B9-9080EE866C43}" type="presParOf" srcId="{4AAC287C-4E29-49EA-95F6-C9DFE29457C1}" destId="{F78B030C-8757-491E-8F0E-ADE0D88C6501}" srcOrd="0" destOrd="0" presId="urn:microsoft.com/office/officeart/2005/8/layout/hList1"/>
    <dgm:cxn modelId="{3CDD058E-3239-4922-911C-6FE9212F5310}" type="presParOf" srcId="{4AAC287C-4E29-49EA-95F6-C9DFE29457C1}" destId="{C30A58BB-8EF8-4ACF-85B4-5FE542DB881D}" srcOrd="1" destOrd="0" presId="urn:microsoft.com/office/officeart/2005/8/layout/hList1"/>
    <dgm:cxn modelId="{9FB9DDA9-756B-47CD-BF13-D2CE03764F1C}" type="presParOf" srcId="{7501F16F-E34F-4BB2-9C13-2DE91C28879F}" destId="{3F8B3024-12D0-4F21-B3BB-C0F716134B3A}" srcOrd="1" destOrd="0" presId="urn:microsoft.com/office/officeart/2005/8/layout/hList1"/>
    <dgm:cxn modelId="{02602276-1A02-43D5-96A4-16651390D035}" type="presParOf" srcId="{7501F16F-E34F-4BB2-9C13-2DE91C28879F}" destId="{311583E2-0DCB-4435-900E-CD839A56AD0F}" srcOrd="2" destOrd="0" presId="urn:microsoft.com/office/officeart/2005/8/layout/hList1"/>
    <dgm:cxn modelId="{70E3D633-DAA1-4474-9C92-F1F06DE37B86}" type="presParOf" srcId="{311583E2-0DCB-4435-900E-CD839A56AD0F}" destId="{639F6AC1-94A0-4AF8-BC7A-2CE70ED5CEEA}" srcOrd="0" destOrd="0" presId="urn:microsoft.com/office/officeart/2005/8/layout/hList1"/>
    <dgm:cxn modelId="{68C33283-F3FA-481E-A8A0-552018E7B8D4}" type="presParOf" srcId="{311583E2-0DCB-4435-900E-CD839A56AD0F}" destId="{015D98D2-0A1B-428A-A1E8-A86FF6D868E1}" srcOrd="1" destOrd="0" presId="urn:microsoft.com/office/officeart/2005/8/layout/hList1"/>
    <dgm:cxn modelId="{25E83054-4894-43BB-A27E-31531C99A634}" type="presParOf" srcId="{7501F16F-E34F-4BB2-9C13-2DE91C28879F}" destId="{DF8C04AF-F349-4C88-A2BB-675BF4C87E41}" srcOrd="3" destOrd="0" presId="urn:microsoft.com/office/officeart/2005/8/layout/hList1"/>
    <dgm:cxn modelId="{DEB455E0-81A2-43F7-BFA3-0934E15E7FA0}" type="presParOf" srcId="{7501F16F-E34F-4BB2-9C13-2DE91C28879F}" destId="{21C685C3-A0DD-4A27-B37A-1A5B98B6ECA6}" srcOrd="4" destOrd="0" presId="urn:microsoft.com/office/officeart/2005/8/layout/hList1"/>
    <dgm:cxn modelId="{B1C5C70D-E603-4EBB-B1BD-D5F9D24F1537}" type="presParOf" srcId="{21C685C3-A0DD-4A27-B37A-1A5B98B6ECA6}" destId="{5108A408-387A-4806-89F9-1AC52A1E451D}" srcOrd="0" destOrd="0" presId="urn:microsoft.com/office/officeart/2005/8/layout/hList1"/>
    <dgm:cxn modelId="{747DE1E0-07CF-46E8-8134-33E02202535E}" type="presParOf" srcId="{21C685C3-A0DD-4A27-B37A-1A5B98B6ECA6}" destId="{1522C245-AC79-4AC7-B4B5-07E4CB5EE56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D7249-58EA-4AB1-ACC2-3EA3CA2F704C}">
      <dsp:nvSpPr>
        <dsp:cNvPr id="0" name=""/>
        <dsp:cNvSpPr/>
      </dsp:nvSpPr>
      <dsp:spPr>
        <a:xfrm>
          <a:off x="0" y="28483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42C27B-3DBB-4851-85C9-40D5E92542DA}">
      <dsp:nvSpPr>
        <dsp:cNvPr id="0" name=""/>
        <dsp:cNvSpPr/>
      </dsp:nvSpPr>
      <dsp:spPr>
        <a:xfrm>
          <a:off x="551497" y="3391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Monitoring</a:t>
          </a:r>
          <a:endParaRPr lang="en-US" sz="1700" kern="1200" dirty="0"/>
        </a:p>
      </dsp:txBody>
      <dsp:txXfrm>
        <a:off x="575995" y="58414"/>
        <a:ext cx="7671969" cy="452844"/>
      </dsp:txXfrm>
    </dsp:sp>
    <dsp:sp modelId="{8DE54A5C-D721-4074-AFFD-AB68F29BD2DC}">
      <dsp:nvSpPr>
        <dsp:cNvPr id="0" name=""/>
        <dsp:cNvSpPr/>
      </dsp:nvSpPr>
      <dsp:spPr>
        <a:xfrm>
          <a:off x="0" y="105595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DEE21-DA5A-494A-B822-8A4548461C4A}">
      <dsp:nvSpPr>
        <dsp:cNvPr id="0" name=""/>
        <dsp:cNvSpPr/>
      </dsp:nvSpPr>
      <dsp:spPr>
        <a:xfrm>
          <a:off x="551497" y="80503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Triage</a:t>
          </a:r>
          <a:endParaRPr lang="en-US" sz="1700" kern="1200" dirty="0"/>
        </a:p>
      </dsp:txBody>
      <dsp:txXfrm>
        <a:off x="575995" y="829534"/>
        <a:ext cx="7671969" cy="452844"/>
      </dsp:txXfrm>
    </dsp:sp>
    <dsp:sp modelId="{A6833455-35D2-4392-A9FF-E142CFB20439}">
      <dsp:nvSpPr>
        <dsp:cNvPr id="0" name=""/>
        <dsp:cNvSpPr/>
      </dsp:nvSpPr>
      <dsp:spPr>
        <a:xfrm>
          <a:off x="0" y="182707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80464D-8709-4651-A0E3-169C30E6E13A}">
      <dsp:nvSpPr>
        <dsp:cNvPr id="0" name=""/>
        <dsp:cNvSpPr/>
      </dsp:nvSpPr>
      <dsp:spPr>
        <a:xfrm>
          <a:off x="551497" y="157615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Basic Investigation</a:t>
          </a:r>
          <a:endParaRPr lang="en-US" sz="1700" kern="1200" dirty="0"/>
        </a:p>
      </dsp:txBody>
      <dsp:txXfrm>
        <a:off x="575995" y="1600654"/>
        <a:ext cx="7671969" cy="452844"/>
      </dsp:txXfrm>
    </dsp:sp>
    <dsp:sp modelId="{790A2CBA-28F4-43C9-BAB2-EFE2BAD5379E}">
      <dsp:nvSpPr>
        <dsp:cNvPr id="0" name=""/>
        <dsp:cNvSpPr/>
      </dsp:nvSpPr>
      <dsp:spPr>
        <a:xfrm>
          <a:off x="0" y="259819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274EE-35F1-4771-A570-858E653DAB31}">
      <dsp:nvSpPr>
        <dsp:cNvPr id="0" name=""/>
        <dsp:cNvSpPr/>
      </dsp:nvSpPr>
      <dsp:spPr>
        <a:xfrm>
          <a:off x="551497" y="234727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Deep Dive Investigation</a:t>
          </a:r>
          <a:endParaRPr lang="en-US" sz="1700" kern="1200" dirty="0"/>
        </a:p>
      </dsp:txBody>
      <dsp:txXfrm>
        <a:off x="575995" y="2371774"/>
        <a:ext cx="7671969" cy="452844"/>
      </dsp:txXfrm>
    </dsp:sp>
    <dsp:sp modelId="{70EA69B3-0EA9-451F-AC38-C6BD864C6485}">
      <dsp:nvSpPr>
        <dsp:cNvPr id="0" name=""/>
        <dsp:cNvSpPr/>
      </dsp:nvSpPr>
      <dsp:spPr>
        <a:xfrm>
          <a:off x="0" y="336931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6BDCC3-9A88-42C0-B160-67BC73F93089}">
      <dsp:nvSpPr>
        <dsp:cNvPr id="0" name=""/>
        <dsp:cNvSpPr/>
      </dsp:nvSpPr>
      <dsp:spPr>
        <a:xfrm>
          <a:off x="551497" y="311839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Remediation</a:t>
          </a:r>
          <a:endParaRPr lang="en-US" sz="1700" kern="1200" dirty="0"/>
        </a:p>
      </dsp:txBody>
      <dsp:txXfrm>
        <a:off x="575995" y="3142894"/>
        <a:ext cx="7671969" cy="452844"/>
      </dsp:txXfrm>
    </dsp:sp>
    <dsp:sp modelId="{1F7C741B-BF60-4E29-90A8-950F3BB45FED}">
      <dsp:nvSpPr>
        <dsp:cNvPr id="0" name=""/>
        <dsp:cNvSpPr/>
      </dsp:nvSpPr>
      <dsp:spPr>
        <a:xfrm>
          <a:off x="0" y="414043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AE12F8-270C-4E86-927E-6CDCD0C26783}">
      <dsp:nvSpPr>
        <dsp:cNvPr id="0" name=""/>
        <dsp:cNvSpPr/>
      </dsp:nvSpPr>
      <dsp:spPr>
        <a:xfrm>
          <a:off x="551497" y="388951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Closure</a:t>
          </a:r>
          <a:endParaRPr lang="en-US" sz="1700" kern="1200" dirty="0"/>
        </a:p>
      </dsp:txBody>
      <dsp:txXfrm>
        <a:off x="575995" y="3914014"/>
        <a:ext cx="7671969"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030C-8757-491E-8F0E-ADE0D88C6501}">
      <dsp:nvSpPr>
        <dsp:cNvPr id="0" name=""/>
        <dsp:cNvSpPr/>
      </dsp:nvSpPr>
      <dsp:spPr>
        <a:xfrm>
          <a:off x="3446" y="79112"/>
          <a:ext cx="33606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E" sz="2000" kern="1200" dirty="0" smtClean="0"/>
            <a:t>Alerts</a:t>
          </a:r>
          <a:endParaRPr lang="en-US" sz="2000" kern="1200" dirty="0"/>
        </a:p>
      </dsp:txBody>
      <dsp:txXfrm>
        <a:off x="3446" y="79112"/>
        <a:ext cx="3360687" cy="576000"/>
      </dsp:txXfrm>
    </dsp:sp>
    <dsp:sp modelId="{C30A58BB-8EF8-4ACF-85B4-5FE542DB881D}">
      <dsp:nvSpPr>
        <dsp:cNvPr id="0" name=""/>
        <dsp:cNvSpPr/>
      </dsp:nvSpPr>
      <dsp:spPr>
        <a:xfrm>
          <a:off x="3446" y="655112"/>
          <a:ext cx="3360687" cy="294401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An alert is based on a scheduled saved or real time search that whenever certain conditions are overcome, generates one or more actions to be executed</a:t>
          </a:r>
          <a:endParaRPr lang="en-US" sz="2000" kern="1200" dirty="0"/>
        </a:p>
      </dsp:txBody>
      <dsp:txXfrm>
        <a:off x="3446" y="655112"/>
        <a:ext cx="3360687" cy="2944012"/>
      </dsp:txXfrm>
    </dsp:sp>
    <dsp:sp modelId="{639F6AC1-94A0-4AF8-BC7A-2CE70ED5CEEA}">
      <dsp:nvSpPr>
        <dsp:cNvPr id="0" name=""/>
        <dsp:cNvSpPr/>
      </dsp:nvSpPr>
      <dsp:spPr>
        <a:xfrm>
          <a:off x="3834631" y="79112"/>
          <a:ext cx="33606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E" sz="2000" kern="1200" dirty="0" smtClean="0"/>
            <a:t>Dashboards</a:t>
          </a:r>
          <a:endParaRPr lang="en-US" sz="2000" kern="1200" dirty="0"/>
        </a:p>
      </dsp:txBody>
      <dsp:txXfrm>
        <a:off x="3834631" y="79112"/>
        <a:ext cx="3360687" cy="576000"/>
      </dsp:txXfrm>
    </dsp:sp>
    <dsp:sp modelId="{015D98D2-0A1B-428A-A1E8-A86FF6D868E1}">
      <dsp:nvSpPr>
        <dsp:cNvPr id="0" name=""/>
        <dsp:cNvSpPr/>
      </dsp:nvSpPr>
      <dsp:spPr>
        <a:xfrm>
          <a:off x="3834631" y="655112"/>
          <a:ext cx="3360687" cy="294401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 dashboard is a visual display of all of your data. While it can be used in all kinds of different ways, its primary intention is to provide information at-a-glance, such as KPIs</a:t>
          </a:r>
          <a:endParaRPr lang="en-US" sz="2000" b="0" kern="1200" dirty="0"/>
        </a:p>
      </dsp:txBody>
      <dsp:txXfrm>
        <a:off x="3834631" y="655112"/>
        <a:ext cx="3360687" cy="2944012"/>
      </dsp:txXfrm>
    </dsp:sp>
    <dsp:sp modelId="{5108A408-387A-4806-89F9-1AC52A1E451D}">
      <dsp:nvSpPr>
        <dsp:cNvPr id="0" name=""/>
        <dsp:cNvSpPr/>
      </dsp:nvSpPr>
      <dsp:spPr>
        <a:xfrm>
          <a:off x="7665815" y="79112"/>
          <a:ext cx="33606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E" sz="2000" kern="1200" dirty="0" smtClean="0"/>
            <a:t>Reports</a:t>
          </a:r>
          <a:endParaRPr lang="en-US" sz="2000" kern="1200" dirty="0"/>
        </a:p>
      </dsp:txBody>
      <dsp:txXfrm>
        <a:off x="7665815" y="79112"/>
        <a:ext cx="3360687" cy="576000"/>
      </dsp:txXfrm>
    </dsp:sp>
    <dsp:sp modelId="{1522C245-AC79-4AC7-B4B5-07E4CB5EE56A}">
      <dsp:nvSpPr>
        <dsp:cNvPr id="0" name=""/>
        <dsp:cNvSpPr/>
      </dsp:nvSpPr>
      <dsp:spPr>
        <a:xfrm>
          <a:off x="7665815" y="655112"/>
          <a:ext cx="3360687" cy="294401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 cybersecurity report presents critical information about cybersecurity threats, risks within a digital ecosystem, gaps in security controls, and the performance of security programs at regular intervals</a:t>
          </a:r>
          <a:endParaRPr lang="en-US" sz="2000" b="0" kern="1200" dirty="0"/>
        </a:p>
      </dsp:txBody>
      <dsp:txXfrm>
        <a:off x="7665815" y="655112"/>
        <a:ext cx="3360687" cy="29440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smtClean="0"/>
              <a:t>Day 5</a:t>
            </a:r>
            <a:endParaRPr lang="en-US" dirty="0"/>
          </a:p>
        </p:txBody>
      </p:sp>
      <p:sp>
        <p:nvSpPr>
          <p:cNvPr id="3" name="Subtitle 2"/>
          <p:cNvSpPr>
            <a:spLocks noGrp="1"/>
          </p:cNvSpPr>
          <p:nvPr>
            <p:ph type="subTitle" idx="1"/>
          </p:nvPr>
        </p:nvSpPr>
        <p:spPr>
          <a:xfrm>
            <a:off x="581194" y="4062988"/>
            <a:ext cx="10993546" cy="590321"/>
          </a:xfrm>
        </p:spPr>
        <p:txBody>
          <a:bodyPr>
            <a:noAutofit/>
          </a:bodyPr>
          <a:lstStyle/>
          <a:p>
            <a:r>
              <a:rPr lang="en-IE" sz="4400" dirty="0" err="1" smtClean="0">
                <a:solidFill>
                  <a:schemeClr val="bg1"/>
                </a:solidFill>
              </a:rPr>
              <a:t>Soc</a:t>
            </a:r>
            <a:r>
              <a:rPr lang="en-IE" sz="4400" dirty="0" smtClean="0">
                <a:solidFill>
                  <a:schemeClr val="bg1"/>
                </a:solidFill>
              </a:rPr>
              <a:t> investigation process</a:t>
            </a:r>
          </a:p>
          <a:p>
            <a:endParaRPr lang="en-IE" sz="4400" dirty="0" smtClean="0">
              <a:solidFill>
                <a:schemeClr val="bg1"/>
              </a:solidFill>
            </a:endParaRPr>
          </a:p>
          <a:p>
            <a:pPr algn="r"/>
            <a:r>
              <a:rPr lang="en-IE" dirty="0" smtClean="0">
                <a:solidFill>
                  <a:schemeClr val="bg1"/>
                </a:solidFill>
              </a:rPr>
              <a:t>- Presented by: Aditya </a:t>
            </a:r>
            <a:r>
              <a:rPr lang="en-IE" dirty="0" err="1" smtClean="0">
                <a:solidFill>
                  <a:schemeClr val="bg1"/>
                </a:solidFill>
              </a:rPr>
              <a:t>jamkhande</a:t>
            </a:r>
            <a:endParaRPr lang="en-IE" dirty="0">
              <a:solidFill>
                <a:schemeClr val="bg1"/>
              </a:solidFill>
            </a:endParaRPr>
          </a:p>
        </p:txBody>
      </p:sp>
    </p:spTree>
    <p:extLst>
      <p:ext uri="{BB962C8B-B14F-4D97-AF65-F5344CB8AC3E}">
        <p14:creationId xmlns:p14="http://schemas.microsoft.com/office/powerpoint/2010/main" val="162250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reports example</a:t>
            </a:r>
            <a:endParaRPr lang="en-US" dirty="0"/>
          </a:p>
        </p:txBody>
      </p:sp>
      <p:pic>
        <p:nvPicPr>
          <p:cNvPr id="5122" name="Picture 2" descr="Save and share your reports - Splunk Documen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084" y="1850299"/>
            <a:ext cx="8869797" cy="492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4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cs typeface="Arial" pitchFamily="34" charset="0"/>
              </a:rPr>
              <a:t>Triage</a:t>
            </a:r>
            <a:endParaRPr lang="en-US" dirty="0"/>
          </a:p>
        </p:txBody>
      </p:sp>
      <p:sp>
        <p:nvSpPr>
          <p:cNvPr id="3" name="Content Placeholder 2"/>
          <p:cNvSpPr>
            <a:spLocks noGrp="1"/>
          </p:cNvSpPr>
          <p:nvPr>
            <p:ph idx="1"/>
          </p:nvPr>
        </p:nvSpPr>
        <p:spPr/>
        <p:txBody>
          <a:bodyPr/>
          <a:lstStyle/>
          <a:p>
            <a:r>
              <a:rPr lang="en-US" dirty="0"/>
              <a:t>To triage means to assign a level of importance or urgency to incidents, which then determines the order in which they will be </a:t>
            </a:r>
            <a:r>
              <a:rPr lang="en-US" dirty="0" smtClean="0"/>
              <a:t>investigated</a:t>
            </a:r>
          </a:p>
          <a:p>
            <a:r>
              <a:rPr lang="en-IE" dirty="0"/>
              <a:t>Done in the following way:</a:t>
            </a:r>
          </a:p>
          <a:p>
            <a:pPr lvl="2"/>
            <a:r>
              <a:rPr lang="en-US" dirty="0"/>
              <a:t>Review the </a:t>
            </a:r>
            <a:r>
              <a:rPr lang="en-US" dirty="0" smtClean="0"/>
              <a:t>alerts </a:t>
            </a:r>
            <a:r>
              <a:rPr lang="en-US" dirty="0"/>
              <a:t>by </a:t>
            </a:r>
            <a:r>
              <a:rPr lang="en-US" dirty="0" smtClean="0"/>
              <a:t>actively investigating the trigger</a:t>
            </a:r>
          </a:p>
          <a:p>
            <a:pPr lvl="2"/>
            <a:r>
              <a:rPr lang="en-US" dirty="0" smtClean="0"/>
              <a:t>Close an alert </a:t>
            </a:r>
            <a:r>
              <a:rPr lang="en-US" dirty="0"/>
              <a:t>if </a:t>
            </a:r>
            <a:r>
              <a:rPr lang="en-US" dirty="0" smtClean="0"/>
              <a:t>it is qualified as false </a:t>
            </a:r>
            <a:r>
              <a:rPr lang="en-US" dirty="0"/>
              <a:t>positive </a:t>
            </a:r>
          </a:p>
          <a:p>
            <a:pPr lvl="2"/>
            <a:r>
              <a:rPr lang="en-US" dirty="0"/>
              <a:t>Park </a:t>
            </a:r>
            <a:r>
              <a:rPr lang="en-US" dirty="0" smtClean="0"/>
              <a:t>the alert </a:t>
            </a:r>
            <a:r>
              <a:rPr lang="en-US" dirty="0"/>
              <a:t>if same offense triggered multiple time to understand it is false positive or legit </a:t>
            </a:r>
            <a:r>
              <a:rPr lang="en-US" dirty="0" smtClean="0"/>
              <a:t>one</a:t>
            </a:r>
          </a:p>
          <a:p>
            <a:pPr lvl="2"/>
            <a:r>
              <a:rPr lang="en-IE" dirty="0" smtClean="0"/>
              <a:t>Categorize the alerts based on severity and impact</a:t>
            </a:r>
            <a:endParaRPr lang="en-US" dirty="0"/>
          </a:p>
        </p:txBody>
      </p:sp>
    </p:spTree>
    <p:extLst>
      <p:ext uri="{BB962C8B-B14F-4D97-AF65-F5344CB8AC3E}">
        <p14:creationId xmlns:p14="http://schemas.microsoft.com/office/powerpoint/2010/main" val="53420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cs typeface="Arial" pitchFamily="34" charset="0"/>
              </a:rPr>
              <a:t>Basic </a:t>
            </a:r>
            <a:r>
              <a:rPr lang="en-US" altLang="ko-KR" b="1" dirty="0" smtClean="0">
                <a:cs typeface="Arial" pitchFamily="34" charset="0"/>
              </a:rPr>
              <a:t>Investigation</a:t>
            </a:r>
            <a:endParaRPr lang="en-US" dirty="0"/>
          </a:p>
        </p:txBody>
      </p:sp>
      <p:sp>
        <p:nvSpPr>
          <p:cNvPr id="3" name="Content Placeholder 2"/>
          <p:cNvSpPr>
            <a:spLocks noGrp="1"/>
          </p:cNvSpPr>
          <p:nvPr>
            <p:ph idx="1"/>
          </p:nvPr>
        </p:nvSpPr>
        <p:spPr/>
        <p:txBody>
          <a:bodyPr/>
          <a:lstStyle/>
          <a:p>
            <a:r>
              <a:rPr lang="en-US" dirty="0" smtClean="0"/>
              <a:t>It is </a:t>
            </a:r>
            <a:r>
              <a:rPr lang="en-US" dirty="0"/>
              <a:t>the process </a:t>
            </a:r>
            <a:r>
              <a:rPr lang="en-US" dirty="0" smtClean="0"/>
              <a:t>of </a:t>
            </a:r>
            <a:r>
              <a:rPr lang="en-US" dirty="0"/>
              <a:t>investigating, </a:t>
            </a:r>
            <a:r>
              <a:rPr lang="en-US" dirty="0" smtClean="0"/>
              <a:t>analyzing </a:t>
            </a:r>
            <a:r>
              <a:rPr lang="en-US" dirty="0"/>
              <a:t>and </a:t>
            </a:r>
            <a:r>
              <a:rPr lang="en-US" dirty="0" smtClean="0"/>
              <a:t>gathering relevant evidences about the security incident</a:t>
            </a:r>
          </a:p>
          <a:p>
            <a:r>
              <a:rPr lang="en-IE" dirty="0"/>
              <a:t>Done in the following way:</a:t>
            </a:r>
          </a:p>
          <a:p>
            <a:pPr lvl="2"/>
            <a:r>
              <a:rPr lang="en-US" dirty="0"/>
              <a:t>Identify which Rule triggered </a:t>
            </a:r>
            <a:r>
              <a:rPr lang="en-US" dirty="0" smtClean="0"/>
              <a:t>an alert</a:t>
            </a:r>
            <a:endParaRPr lang="en-US" dirty="0"/>
          </a:p>
          <a:p>
            <a:pPr lvl="2"/>
            <a:r>
              <a:rPr lang="en-US" dirty="0" smtClean="0"/>
              <a:t>Try to </a:t>
            </a:r>
            <a:r>
              <a:rPr lang="en-US" dirty="0"/>
              <a:t>collect </a:t>
            </a:r>
            <a:r>
              <a:rPr lang="en-US" dirty="0" smtClean="0"/>
              <a:t>as much </a:t>
            </a:r>
            <a:r>
              <a:rPr lang="en-US" dirty="0"/>
              <a:t>information </a:t>
            </a:r>
            <a:r>
              <a:rPr lang="en-US" dirty="0" smtClean="0"/>
              <a:t>as possible.</a:t>
            </a:r>
            <a:endParaRPr lang="en-US" dirty="0"/>
          </a:p>
          <a:p>
            <a:pPr lvl="2"/>
            <a:r>
              <a:rPr lang="en-US" dirty="0"/>
              <a:t>Identify which log sources &amp; systems </a:t>
            </a:r>
            <a:r>
              <a:rPr lang="en-US" dirty="0" smtClean="0"/>
              <a:t>triggered the alert</a:t>
            </a:r>
            <a:endParaRPr lang="en-US" dirty="0"/>
          </a:p>
          <a:p>
            <a:pPr lvl="2"/>
            <a:r>
              <a:rPr lang="en-US" dirty="0"/>
              <a:t>Identify </a:t>
            </a:r>
            <a:r>
              <a:rPr lang="en-US" dirty="0" smtClean="0"/>
              <a:t>users </a:t>
            </a:r>
            <a:r>
              <a:rPr lang="en-US" dirty="0"/>
              <a:t>or potential actors involved in the </a:t>
            </a:r>
            <a:r>
              <a:rPr lang="en-US" dirty="0" smtClean="0"/>
              <a:t>an incident</a:t>
            </a:r>
            <a:endParaRPr lang="en-US" dirty="0"/>
          </a:p>
          <a:p>
            <a:pPr lvl="2"/>
            <a:r>
              <a:rPr lang="en-US" dirty="0"/>
              <a:t>Search past </a:t>
            </a:r>
            <a:r>
              <a:rPr lang="en-US" dirty="0" smtClean="0"/>
              <a:t>alerts/incidents </a:t>
            </a:r>
            <a:endParaRPr lang="en-US" dirty="0"/>
          </a:p>
          <a:p>
            <a:pPr lvl="2"/>
            <a:r>
              <a:rPr lang="en-US" dirty="0"/>
              <a:t>Understand attack </a:t>
            </a:r>
            <a:r>
              <a:rPr lang="en-US" dirty="0" smtClean="0"/>
              <a:t>vectors</a:t>
            </a:r>
          </a:p>
          <a:p>
            <a:pPr lvl="2"/>
            <a:r>
              <a:rPr lang="en-IE" dirty="0" smtClean="0"/>
              <a:t>Use the available threat intelligence</a:t>
            </a:r>
            <a:endParaRPr lang="en-US" dirty="0"/>
          </a:p>
          <a:p>
            <a:pPr lvl="2"/>
            <a:r>
              <a:rPr lang="en-US" dirty="0"/>
              <a:t>Search related events, </a:t>
            </a:r>
            <a:r>
              <a:rPr lang="en-US" dirty="0" smtClean="0"/>
              <a:t>flows, vulnerabilities and active exploits</a:t>
            </a:r>
            <a:endParaRPr lang="en-US" dirty="0"/>
          </a:p>
        </p:txBody>
      </p:sp>
    </p:spTree>
    <p:extLst>
      <p:ext uri="{BB962C8B-B14F-4D97-AF65-F5344CB8AC3E}">
        <p14:creationId xmlns:p14="http://schemas.microsoft.com/office/powerpoint/2010/main" val="109863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Deep dive investigation</a:t>
            </a:r>
            <a:endParaRPr lang="en-US" dirty="0"/>
          </a:p>
        </p:txBody>
      </p:sp>
      <p:sp>
        <p:nvSpPr>
          <p:cNvPr id="3" name="Content Placeholder 2"/>
          <p:cNvSpPr>
            <a:spLocks noGrp="1"/>
          </p:cNvSpPr>
          <p:nvPr>
            <p:ph idx="1"/>
          </p:nvPr>
        </p:nvSpPr>
        <p:spPr/>
        <p:txBody>
          <a:bodyPr/>
          <a:lstStyle/>
          <a:p>
            <a:r>
              <a:rPr lang="en-US" dirty="0" smtClean="0"/>
              <a:t>Perform threat hunting based on the IOC’s and IOA’s</a:t>
            </a:r>
          </a:p>
          <a:p>
            <a:r>
              <a:rPr lang="en-IE" dirty="0" smtClean="0"/>
              <a:t>Identify the related activity during the given timeline</a:t>
            </a:r>
          </a:p>
          <a:p>
            <a:r>
              <a:rPr lang="en-IE" dirty="0" smtClean="0"/>
              <a:t>Try to correlate the actions and identify the source of infection or the root cause of the </a:t>
            </a:r>
            <a:r>
              <a:rPr lang="en-IE" dirty="0" smtClean="0"/>
              <a:t>activity</a:t>
            </a:r>
          </a:p>
          <a:p>
            <a:r>
              <a:rPr lang="en-IE" dirty="0" smtClean="0"/>
              <a:t>Use advanced detection and remediation mechanisms like EDR</a:t>
            </a:r>
            <a:endParaRPr lang="en-IE" dirty="0" smtClean="0"/>
          </a:p>
          <a:p>
            <a:endParaRPr lang="en-US" dirty="0"/>
          </a:p>
          <a:p>
            <a:endParaRPr lang="en-US" dirty="0"/>
          </a:p>
        </p:txBody>
      </p:sp>
    </p:spTree>
    <p:extLst>
      <p:ext uri="{BB962C8B-B14F-4D97-AF65-F5344CB8AC3E}">
        <p14:creationId xmlns:p14="http://schemas.microsoft.com/office/powerpoint/2010/main" val="71312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cs typeface="Arial" pitchFamily="34" charset="0"/>
              </a:rPr>
              <a:t>Remediation</a:t>
            </a:r>
            <a:endParaRPr lang="en-US" dirty="0"/>
          </a:p>
        </p:txBody>
      </p:sp>
      <p:sp>
        <p:nvSpPr>
          <p:cNvPr id="3" name="Content Placeholder 2"/>
          <p:cNvSpPr>
            <a:spLocks noGrp="1"/>
          </p:cNvSpPr>
          <p:nvPr>
            <p:ph idx="1"/>
          </p:nvPr>
        </p:nvSpPr>
        <p:spPr/>
        <p:txBody>
          <a:bodyPr/>
          <a:lstStyle/>
          <a:p>
            <a:r>
              <a:rPr lang="en-US" dirty="0"/>
              <a:t>Gather incident </a:t>
            </a:r>
            <a:r>
              <a:rPr lang="en-US" dirty="0" smtClean="0"/>
              <a:t>information as below </a:t>
            </a:r>
            <a:r>
              <a:rPr lang="en-US" dirty="0"/>
              <a:t>and forward </a:t>
            </a:r>
            <a:r>
              <a:rPr lang="en-US" dirty="0" smtClean="0"/>
              <a:t>it to respective </a:t>
            </a:r>
            <a:r>
              <a:rPr lang="en-US" dirty="0"/>
              <a:t>t</a:t>
            </a:r>
            <a:r>
              <a:rPr lang="en-US" dirty="0" smtClean="0"/>
              <a:t>eams</a:t>
            </a:r>
            <a:endParaRPr lang="en-US" dirty="0"/>
          </a:p>
          <a:p>
            <a:pPr lvl="1"/>
            <a:r>
              <a:rPr lang="en-US" dirty="0" smtClean="0"/>
              <a:t>List </a:t>
            </a:r>
            <a:r>
              <a:rPr lang="en-US" dirty="0"/>
              <a:t>of affected hosts</a:t>
            </a:r>
          </a:p>
          <a:p>
            <a:pPr lvl="1"/>
            <a:r>
              <a:rPr lang="en-US" dirty="0" smtClean="0"/>
              <a:t>Potentials </a:t>
            </a:r>
            <a:r>
              <a:rPr lang="en-US" dirty="0"/>
              <a:t>Actors / users</a:t>
            </a:r>
          </a:p>
          <a:p>
            <a:pPr lvl="1"/>
            <a:r>
              <a:rPr lang="en-US" dirty="0" smtClean="0"/>
              <a:t>attack </a:t>
            </a:r>
            <a:r>
              <a:rPr lang="en-US" dirty="0"/>
              <a:t>vector information</a:t>
            </a:r>
          </a:p>
          <a:p>
            <a:endParaRPr lang="en-US" dirty="0"/>
          </a:p>
          <a:p>
            <a:r>
              <a:rPr lang="en-US" dirty="0" smtClean="0"/>
              <a:t>If the incident is a false </a:t>
            </a:r>
            <a:r>
              <a:rPr lang="en-US" dirty="0"/>
              <a:t>positive – create tuning request and send to SOC Admin Team</a:t>
            </a:r>
          </a:p>
          <a:p>
            <a:endParaRPr lang="en-US" dirty="0"/>
          </a:p>
        </p:txBody>
      </p:sp>
    </p:spTree>
    <p:extLst>
      <p:ext uri="{BB962C8B-B14F-4D97-AF65-F5344CB8AC3E}">
        <p14:creationId xmlns:p14="http://schemas.microsoft.com/office/powerpoint/2010/main" val="389649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1523" y="3154031"/>
            <a:ext cx="10993549" cy="2706838"/>
          </a:xfrm>
        </p:spPr>
        <p:txBody>
          <a:bodyPr>
            <a:normAutofit/>
          </a:bodyPr>
          <a:lstStyle/>
          <a:p>
            <a:r>
              <a:rPr lang="en-IE" sz="4000" dirty="0" smtClean="0">
                <a:solidFill>
                  <a:schemeClr val="bg1"/>
                </a:solidFill>
              </a:rPr>
              <a:t>Thank you</a:t>
            </a:r>
            <a:br>
              <a:rPr lang="en-IE" sz="4000" dirty="0" smtClean="0">
                <a:solidFill>
                  <a:schemeClr val="bg1"/>
                </a:solidFill>
              </a:rPr>
            </a:br>
            <a:r>
              <a:rPr lang="en-IE" sz="4000" dirty="0">
                <a:solidFill>
                  <a:schemeClr val="bg1"/>
                </a:solidFill>
              </a:rPr>
              <a:t/>
            </a:r>
            <a:br>
              <a:rPr lang="en-IE" sz="4000" dirty="0">
                <a:solidFill>
                  <a:schemeClr val="bg1"/>
                </a:solidFill>
              </a:rPr>
            </a:br>
            <a:r>
              <a:rPr lang="en-IE" sz="4000" dirty="0" smtClean="0">
                <a:solidFill>
                  <a:schemeClr val="bg1"/>
                </a:solidFill>
              </a:rPr>
              <a:t>Have a happy weekend</a:t>
            </a:r>
            <a:endParaRPr lang="en-US" sz="4000" dirty="0">
              <a:solidFill>
                <a:schemeClr val="bg1"/>
              </a:solidFill>
            </a:endParaRPr>
          </a:p>
        </p:txBody>
      </p:sp>
    </p:spTree>
    <p:extLst>
      <p:ext uri="{BB962C8B-B14F-4D97-AF65-F5344CB8AC3E}">
        <p14:creationId xmlns:p14="http://schemas.microsoft.com/office/powerpoint/2010/main" val="73406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NIST Cyber Security framework</a:t>
            </a:r>
            <a:endParaRPr lang="en-US" dirty="0"/>
          </a:p>
        </p:txBody>
      </p:sp>
      <p:pic>
        <p:nvPicPr>
          <p:cNvPr id="6" name="Content Placeholder 5"/>
          <p:cNvPicPr>
            <a:picLocks noGrp="1" noChangeAspect="1"/>
          </p:cNvPicPr>
          <p:nvPr>
            <p:ph idx="1"/>
          </p:nvPr>
        </p:nvPicPr>
        <p:blipFill>
          <a:blip r:embed="rId2"/>
          <a:stretch>
            <a:fillRect/>
          </a:stretch>
        </p:blipFill>
        <p:spPr>
          <a:xfrm>
            <a:off x="401414" y="1859007"/>
            <a:ext cx="9447979" cy="4843999"/>
          </a:xfrm>
          <a:prstGeom prst="rect">
            <a:avLst/>
          </a:prstGeom>
        </p:spPr>
      </p:pic>
    </p:spTree>
    <p:extLst>
      <p:ext uri="{BB962C8B-B14F-4D97-AF65-F5344CB8AC3E}">
        <p14:creationId xmlns:p14="http://schemas.microsoft.com/office/powerpoint/2010/main" val="41689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responsibilities</a:t>
            </a:r>
            <a:endParaRPr lang="en-US" dirty="0"/>
          </a:p>
        </p:txBody>
      </p:sp>
      <p:sp>
        <p:nvSpPr>
          <p:cNvPr id="3" name="Content Placeholder 2"/>
          <p:cNvSpPr>
            <a:spLocks noGrp="1"/>
          </p:cNvSpPr>
          <p:nvPr>
            <p:ph idx="1"/>
          </p:nvPr>
        </p:nvSpPr>
        <p:spPr/>
        <p:txBody>
          <a:bodyPr/>
          <a:lstStyle/>
          <a:p>
            <a:r>
              <a:rPr lang="en-US" dirty="0"/>
              <a:t>A SOC team has two core responsibilities:</a:t>
            </a:r>
          </a:p>
          <a:p>
            <a:r>
              <a:rPr lang="en-US" b="1" dirty="0"/>
              <a:t>Maintaining security monitoring tools</a:t>
            </a:r>
            <a:r>
              <a:rPr lang="en-US" dirty="0"/>
              <a:t> – The team must maintain and update tools regularly. Without the correct and most up-to-date tools, they can’t properly secure systems and networks. Team members should maintain the tools used in every part of the security process.</a:t>
            </a:r>
          </a:p>
          <a:p>
            <a:r>
              <a:rPr lang="en-US" b="1" dirty="0"/>
              <a:t>Investigate suspicious activities</a:t>
            </a:r>
            <a:r>
              <a:rPr lang="en-US" dirty="0"/>
              <a:t> – The SOC team should investigate suspicious and malicious activity within the networks and systems. Generally, your SIEM or analytics software will issue alerts which the team then analyzes and examines, triages, and discovers the extent of the threat.</a:t>
            </a:r>
          </a:p>
          <a:p>
            <a:endParaRPr lang="en-US" dirty="0"/>
          </a:p>
        </p:txBody>
      </p:sp>
    </p:spTree>
    <p:extLst>
      <p:ext uri="{BB962C8B-B14F-4D97-AF65-F5344CB8AC3E}">
        <p14:creationId xmlns:p14="http://schemas.microsoft.com/office/powerpoint/2010/main" val="396839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Steps followed by analyst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3022998"/>
              </p:ext>
            </p:extLst>
          </p:nvPr>
        </p:nvGraphicFramePr>
        <p:xfrm>
          <a:off x="581025" y="1972218"/>
          <a:ext cx="11029950" cy="4602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81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Monitoring</a:t>
            </a:r>
            <a:endParaRPr lang="en-US" dirty="0"/>
          </a:p>
        </p:txBody>
      </p:sp>
      <p:sp>
        <p:nvSpPr>
          <p:cNvPr id="3" name="Content Placeholder 2"/>
          <p:cNvSpPr>
            <a:spLocks noGrp="1"/>
          </p:cNvSpPr>
          <p:nvPr>
            <p:ph idx="1"/>
          </p:nvPr>
        </p:nvSpPr>
        <p:spPr/>
        <p:txBody>
          <a:bodyPr/>
          <a:lstStyle/>
          <a:p>
            <a:r>
              <a:rPr lang="en-US" dirty="0"/>
              <a:t>Cybersecurity </a:t>
            </a:r>
            <a:r>
              <a:rPr lang="en-US" dirty="0" smtClean="0"/>
              <a:t>monitoring</a:t>
            </a:r>
            <a:r>
              <a:rPr lang="en-US" dirty="0"/>
              <a:t> is the process of continuously observing what is happening in your organization’s </a:t>
            </a:r>
            <a:r>
              <a:rPr lang="en-US" dirty="0" smtClean="0"/>
              <a:t>ecosystem </a:t>
            </a:r>
            <a:r>
              <a:rPr lang="en-US" dirty="0"/>
              <a:t>with the aim of detecting cyber threats and data breaches</a:t>
            </a:r>
            <a:r>
              <a:rPr lang="en-US" dirty="0" smtClean="0"/>
              <a:t>.</a:t>
            </a:r>
          </a:p>
          <a:p>
            <a:r>
              <a:rPr lang="en-IE" dirty="0" smtClean="0"/>
              <a:t>Done in the following way:</a:t>
            </a:r>
          </a:p>
          <a:p>
            <a:pPr lvl="1"/>
            <a:r>
              <a:rPr lang="en-IE" dirty="0" smtClean="0"/>
              <a:t>Monitor alerts, dashboards and reports</a:t>
            </a:r>
          </a:p>
          <a:p>
            <a:pPr lvl="1"/>
            <a:r>
              <a:rPr lang="en-IE" dirty="0" smtClean="0"/>
              <a:t>Identify Indicators of compromise or indicators of attack</a:t>
            </a:r>
          </a:p>
          <a:p>
            <a:pPr lvl="1"/>
            <a:r>
              <a:rPr lang="en-IE" dirty="0" smtClean="0"/>
              <a:t>Perform </a:t>
            </a:r>
            <a:r>
              <a:rPr lang="en-IE" dirty="0" err="1" smtClean="0"/>
              <a:t>adhoc</a:t>
            </a:r>
            <a:r>
              <a:rPr lang="en-IE" dirty="0" smtClean="0"/>
              <a:t> investigation</a:t>
            </a:r>
            <a:endParaRPr lang="en-US" dirty="0"/>
          </a:p>
        </p:txBody>
      </p:sp>
    </p:spTree>
    <p:extLst>
      <p:ext uri="{BB962C8B-B14F-4D97-AF65-F5344CB8AC3E}">
        <p14:creationId xmlns:p14="http://schemas.microsoft.com/office/powerpoint/2010/main" val="52998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Alerts, dashboard and reports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128076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8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notables (Alerts) example</a:t>
            </a:r>
            <a:endParaRPr lang="en-US" dirty="0"/>
          </a:p>
        </p:txBody>
      </p:sp>
      <p:pic>
        <p:nvPicPr>
          <p:cNvPr id="5" name="Content Placeholder 4"/>
          <p:cNvPicPr>
            <a:picLocks noGrp="1" noChangeAspect="1"/>
          </p:cNvPicPr>
          <p:nvPr>
            <p:ph idx="1"/>
          </p:nvPr>
        </p:nvPicPr>
        <p:blipFill>
          <a:blip r:embed="rId2"/>
          <a:stretch>
            <a:fillRect/>
          </a:stretch>
        </p:blipFill>
        <p:spPr>
          <a:xfrm>
            <a:off x="414096" y="1980928"/>
            <a:ext cx="10139106" cy="4541792"/>
          </a:xfrm>
          <a:prstGeom prst="rect">
            <a:avLst/>
          </a:prstGeom>
        </p:spPr>
      </p:pic>
    </p:spTree>
    <p:extLst>
      <p:ext uri="{BB962C8B-B14F-4D97-AF65-F5344CB8AC3E}">
        <p14:creationId xmlns:p14="http://schemas.microsoft.com/office/powerpoint/2010/main" val="427389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notables (Alerts) example</a:t>
            </a:r>
            <a:endParaRPr lang="en-US" dirty="0"/>
          </a:p>
        </p:txBody>
      </p:sp>
      <p:pic>
        <p:nvPicPr>
          <p:cNvPr id="3076" name="Picture 4" descr="https://www.splunk.com/content/dam/splunk-blogs/images/2019/02/attack3-image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673" y="1911259"/>
            <a:ext cx="7184453" cy="469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30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dashboard example</a:t>
            </a:r>
            <a:endParaRPr lang="en-US" dirty="0"/>
          </a:p>
        </p:txBody>
      </p:sp>
      <p:pic>
        <p:nvPicPr>
          <p:cNvPr id="4098" name="Picture 2" descr="Intrusion Dete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868" y="1902549"/>
            <a:ext cx="8262411" cy="491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806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130</TotalTime>
  <Words>554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휴먼매직체</vt:lpstr>
      <vt:lpstr>Wingdings 2</vt:lpstr>
      <vt:lpstr>Dividend</vt:lpstr>
      <vt:lpstr>Day 5</vt:lpstr>
      <vt:lpstr>NIST Cyber Security framework</vt:lpstr>
      <vt:lpstr>Core responsibilities</vt:lpstr>
      <vt:lpstr>Steps followed by analyst</vt:lpstr>
      <vt:lpstr>Monitoring</vt:lpstr>
      <vt:lpstr>Alerts, dashboard and reports</vt:lpstr>
      <vt:lpstr>Splunk notables (Alerts) example</vt:lpstr>
      <vt:lpstr>Splunk notables (Alerts) example</vt:lpstr>
      <vt:lpstr>Splunk dashboard example</vt:lpstr>
      <vt:lpstr>Splunk reports example</vt:lpstr>
      <vt:lpstr>Triage</vt:lpstr>
      <vt:lpstr>Basic Investigation</vt:lpstr>
      <vt:lpstr>Deep dive investigation</vt:lpstr>
      <vt:lpstr>Remediation</vt:lpstr>
      <vt:lpstr>Thank you  Have a happy weekend</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dc:title>
  <dc:creator>KALASGONDA Laxmi (RTD-EXT)</dc:creator>
  <cp:lastModifiedBy>KALASGONDA Laxmi (RTD-EXT)</cp:lastModifiedBy>
  <cp:revision>14</cp:revision>
  <dcterms:created xsi:type="dcterms:W3CDTF">2022-08-03T17:06:57Z</dcterms:created>
  <dcterms:modified xsi:type="dcterms:W3CDTF">2022-08-03T20:47:38Z</dcterms:modified>
</cp:coreProperties>
</file>