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0"/>
  </p:notesMasterIdLst>
  <p:sldIdLst>
    <p:sldId id="375" r:id="rId3"/>
    <p:sldId id="376" r:id="rId4"/>
    <p:sldId id="377" r:id="rId5"/>
    <p:sldId id="378" r:id="rId6"/>
    <p:sldId id="379" r:id="rId7"/>
    <p:sldId id="380" r:id="rId8"/>
    <p:sldId id="381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107" d="100"/>
          <a:sy n="107" d="100"/>
        </p:scale>
        <p:origin x="730" y="7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C4C47-B185-42CC-8A9D-8F27659DB0C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25B08-008E-430B-8FE8-063946FFE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Process used by Analyst</a:t>
            </a:r>
            <a:endParaRPr lang="ko-KR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57233" y="1816237"/>
            <a:ext cx="1926735" cy="602964"/>
            <a:chOff x="803640" y="3362835"/>
            <a:chExt cx="2059657" cy="602964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88800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1 Monitoring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7473" y="1816237"/>
            <a:ext cx="1926735" cy="602964"/>
            <a:chOff x="803640" y="3362835"/>
            <a:chExt cx="2059657" cy="602964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88800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2 Triage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77713" y="1816237"/>
            <a:ext cx="1926735" cy="602964"/>
            <a:chOff x="803640" y="3362835"/>
            <a:chExt cx="2059657" cy="602964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88800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altLang="ko-KR" sz="1200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3 Basic Investigation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357232" y="3270488"/>
            <a:ext cx="1926735" cy="27699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ko-KR" sz="1200" b="1" dirty="0" smtClean="0">
                <a:solidFill>
                  <a:schemeClr val="bg1"/>
                </a:solidFill>
                <a:cs typeface="Arial" pitchFamily="34" charset="0"/>
              </a:rPr>
              <a:t>4 Deep Investigation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72728" y="3270488"/>
            <a:ext cx="2115496" cy="2769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5 Remediation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5279" y="3255648"/>
            <a:ext cx="1926735" cy="27699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ko-KR" sz="1200" b="1" dirty="0" smtClean="0">
                <a:solidFill>
                  <a:schemeClr val="bg1"/>
                </a:solidFill>
                <a:cs typeface="Arial" pitchFamily="34" charset="0"/>
              </a:rPr>
              <a:t>6 Closure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600213"/>
            <a:ext cx="1728192" cy="27363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39552" y="3024816"/>
            <a:ext cx="1440160" cy="832784"/>
            <a:chOff x="803640" y="3315210"/>
            <a:chExt cx="2059657" cy="832784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87099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15210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Information Security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802432" y="195473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Block Arc 14"/>
          <p:cNvSpPr/>
          <p:nvPr/>
        </p:nvSpPr>
        <p:spPr>
          <a:xfrm rot="16200000">
            <a:off x="1089596" y="2241788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95536" y="533434"/>
            <a:ext cx="9145016" cy="1292585"/>
            <a:chOff x="613931" y="3335941"/>
            <a:chExt cx="2249366" cy="629858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88800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3931" y="3335941"/>
              <a:ext cx="2059657" cy="22496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Monitoring 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95536" y="1600213"/>
            <a:ext cx="1728192" cy="27363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39551" y="2968365"/>
            <a:ext cx="1440160" cy="832784"/>
            <a:chOff x="803640" y="3315210"/>
            <a:chExt cx="2059657" cy="832784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87099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15210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Information Security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802432" y="1902001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Block Arc 14"/>
          <p:cNvSpPr/>
          <p:nvPr/>
        </p:nvSpPr>
        <p:spPr>
          <a:xfrm rot="16200000">
            <a:off x="1089596" y="2241788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5838" y="1672386"/>
            <a:ext cx="649786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Checking Offenses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Checking abnormal behaviour using Dashboards, </a:t>
            </a:r>
          </a:p>
          <a:p>
            <a:r>
              <a:rPr lang="en-GB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  </a:t>
            </a:r>
            <a:r>
              <a:rPr lang="en-GB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Splunk</a:t>
            </a:r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 Apps and saved searches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Ad-hoc investigation requests</a:t>
            </a:r>
          </a:p>
          <a:p>
            <a:endParaRPr lang="en-GB" sz="20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95536" y="533434"/>
            <a:ext cx="9145016" cy="1292585"/>
            <a:chOff x="613931" y="3335941"/>
            <a:chExt cx="2249366" cy="629858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88800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3931" y="3335941"/>
              <a:ext cx="2059657" cy="22496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Triage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95536" y="1600213"/>
            <a:ext cx="1728192" cy="27363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39551" y="2968365"/>
            <a:ext cx="1440160" cy="832784"/>
            <a:chOff x="803640" y="3315210"/>
            <a:chExt cx="2059657" cy="832784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87099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15210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Information Security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802432" y="1902001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Block Arc 14"/>
          <p:cNvSpPr/>
          <p:nvPr/>
        </p:nvSpPr>
        <p:spPr>
          <a:xfrm rot="16200000">
            <a:off x="1089596" y="2241788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0779" y="1672386"/>
            <a:ext cx="659292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Review the offense by visiting Events and flows involve in it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 smtClean="0">
                <a:solidFill>
                  <a:schemeClr val="bg1"/>
                </a:solidFill>
              </a:rPr>
              <a:t>Close offense if false positive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 smtClean="0">
                <a:solidFill>
                  <a:schemeClr val="bg1"/>
                </a:solidFill>
              </a:rPr>
              <a:t>Park offense if same offense triggered multiple time to understand it is false positive or legit one.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95536" y="533434"/>
            <a:ext cx="9145016" cy="1292585"/>
            <a:chOff x="613931" y="3335941"/>
            <a:chExt cx="2249366" cy="629858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88800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3931" y="3335941"/>
              <a:ext cx="2059657" cy="22496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Basic Investigation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95536" y="1600213"/>
            <a:ext cx="1728192" cy="27363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39551" y="2968365"/>
            <a:ext cx="1440160" cy="832784"/>
            <a:chOff x="803640" y="3315210"/>
            <a:chExt cx="2059657" cy="832784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87099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15210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Information Security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802432" y="1902001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Block Arc 14"/>
          <p:cNvSpPr/>
          <p:nvPr/>
        </p:nvSpPr>
        <p:spPr>
          <a:xfrm rot="16200000">
            <a:off x="1089596" y="2241788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5838" y="1672386"/>
            <a:ext cx="649786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2000" dirty="0">
                <a:solidFill>
                  <a:schemeClr val="bg1"/>
                </a:solidFill>
              </a:rPr>
              <a:t>Identify which Rule triggered offense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2000" dirty="0">
                <a:solidFill>
                  <a:schemeClr val="bg1"/>
                </a:solidFill>
              </a:rPr>
              <a:t>Identify Offense index on what parameter and try to collect more information about it.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2000" dirty="0">
                <a:solidFill>
                  <a:schemeClr val="bg1"/>
                </a:solidFill>
              </a:rPr>
              <a:t>Identify which log sources </a:t>
            </a:r>
            <a:r>
              <a:rPr lang="en-GB" sz="2000" dirty="0" smtClean="0">
                <a:solidFill>
                  <a:schemeClr val="bg1"/>
                </a:solidFill>
              </a:rPr>
              <a:t>&amp; systems involved </a:t>
            </a:r>
            <a:r>
              <a:rPr lang="en-GB" sz="2000" dirty="0">
                <a:solidFill>
                  <a:schemeClr val="bg1"/>
                </a:solidFill>
              </a:rPr>
              <a:t>in the offenses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2000" dirty="0">
                <a:solidFill>
                  <a:schemeClr val="bg1"/>
                </a:solidFill>
              </a:rPr>
              <a:t>Identify </a:t>
            </a:r>
            <a:r>
              <a:rPr lang="en-GB" sz="2000" dirty="0" smtClean="0">
                <a:solidFill>
                  <a:schemeClr val="bg1"/>
                </a:solidFill>
              </a:rPr>
              <a:t>Users or potential actors involved </a:t>
            </a:r>
            <a:r>
              <a:rPr lang="en-GB" sz="2000" dirty="0">
                <a:solidFill>
                  <a:schemeClr val="bg1"/>
                </a:solidFill>
              </a:rPr>
              <a:t>in the </a:t>
            </a:r>
            <a:r>
              <a:rPr lang="en-GB" sz="2000" dirty="0" smtClean="0">
                <a:solidFill>
                  <a:schemeClr val="bg1"/>
                </a:solidFill>
              </a:rPr>
              <a:t>offenses</a:t>
            </a: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Search past offenses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Understand attack vectors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Search related events, flows &amp; vulnerability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95536" y="533434"/>
            <a:ext cx="9145016" cy="1292585"/>
            <a:chOff x="613931" y="3335941"/>
            <a:chExt cx="2249366" cy="629858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88800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3931" y="3335941"/>
              <a:ext cx="2059657" cy="22496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Deep Investigation – L2 Analyst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95536" y="1600213"/>
            <a:ext cx="1728192" cy="27363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39551" y="2968365"/>
            <a:ext cx="1440160" cy="832784"/>
            <a:chOff x="803640" y="3315210"/>
            <a:chExt cx="2059657" cy="832784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87099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15210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Information Security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802432" y="1902001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Block Arc 14"/>
          <p:cNvSpPr/>
          <p:nvPr/>
        </p:nvSpPr>
        <p:spPr>
          <a:xfrm rot="16200000">
            <a:off x="1089596" y="2241788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5838" y="1672386"/>
            <a:ext cx="6497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Contact potential actor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Contact asset owner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Contact support team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Escalate to CIRT. CIRT investigate incident on affected machines</a:t>
            </a:r>
          </a:p>
          <a:p>
            <a:endParaRPr lang="en-GB" sz="20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95536" y="533434"/>
            <a:ext cx="9145016" cy="1292585"/>
            <a:chOff x="613931" y="3335941"/>
            <a:chExt cx="2249366" cy="629858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88800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3931" y="3335941"/>
              <a:ext cx="2059657" cy="22496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Remediation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95536" y="1600213"/>
            <a:ext cx="1728192" cy="27363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39551" y="2968365"/>
            <a:ext cx="1440160" cy="832784"/>
            <a:chOff x="803640" y="3315210"/>
            <a:chExt cx="2059657" cy="832784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87099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15210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Information Security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802432" y="1902001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Block Arc 14"/>
          <p:cNvSpPr/>
          <p:nvPr/>
        </p:nvSpPr>
        <p:spPr>
          <a:xfrm rot="16200000">
            <a:off x="1089596" y="2241788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5838" y="1672386"/>
            <a:ext cx="649786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Gather incident information and forward to support </a:t>
            </a:r>
          </a:p>
          <a:p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Teams</a:t>
            </a:r>
          </a:p>
          <a:p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-- List of affected hosts</a:t>
            </a:r>
          </a:p>
          <a:p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-- Potentials Actors / users</a:t>
            </a:r>
          </a:p>
          <a:p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-- attack vector information</a:t>
            </a:r>
          </a:p>
          <a:p>
            <a:endParaRPr lang="en-GB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If false positive – create tuning request and send to </a:t>
            </a:r>
            <a:r>
              <a:rPr lang="en-GB" sz="2000" smtClean="0">
                <a:solidFill>
                  <a:schemeClr val="bg1"/>
                </a:solidFill>
                <a:sym typeface="Wingdings" panose="05000000000000000000" pitchFamily="2" charset="2"/>
              </a:rPr>
              <a:t>SOC Admin </a:t>
            </a:r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Team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95536" y="533434"/>
            <a:ext cx="9145016" cy="1292585"/>
            <a:chOff x="613931" y="3335941"/>
            <a:chExt cx="2249366" cy="629858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88800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3931" y="3335941"/>
              <a:ext cx="2059657" cy="22496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Closure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95536" y="1600213"/>
            <a:ext cx="1728192" cy="27363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39551" y="2968365"/>
            <a:ext cx="1440160" cy="832784"/>
            <a:chOff x="803640" y="3315210"/>
            <a:chExt cx="2059657" cy="832784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87099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15210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Information Security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802432" y="1902001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Block Arc 14"/>
          <p:cNvSpPr/>
          <p:nvPr/>
        </p:nvSpPr>
        <p:spPr>
          <a:xfrm rot="16200000">
            <a:off x="1089596" y="2241788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5838" y="1672386"/>
            <a:ext cx="64978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Insert notes on the offense level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Update the incident and specify the closure reason</a:t>
            </a:r>
          </a:p>
          <a:p>
            <a:r>
              <a:rPr lang="en-GB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GB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e.g</a:t>
            </a:r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 . Non-issue</a:t>
            </a:r>
          </a:p>
          <a:p>
            <a:r>
              <a:rPr lang="en-GB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   Out-of-scope</a:t>
            </a:r>
          </a:p>
          <a:p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    False Positive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Update the knowledge / playbook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Conduct lesson learned if required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9759</TotalTime>
  <Words>236</Words>
  <Application>Microsoft Office PowerPoint</Application>
  <PresentationFormat>On-screen Show (16:9)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Unicode MS</vt:lpstr>
      <vt:lpstr>Arial</vt:lpstr>
      <vt:lpstr>Calibri</vt:lpstr>
      <vt:lpstr>Wingdings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mahesh pavaskar</cp:lastModifiedBy>
  <cp:revision>223</cp:revision>
  <dcterms:created xsi:type="dcterms:W3CDTF">2016-12-05T23:26:54Z</dcterms:created>
  <dcterms:modified xsi:type="dcterms:W3CDTF">2022-03-17T08:35:42Z</dcterms:modified>
</cp:coreProperties>
</file>