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FF66CC"/>
    <a:srgbClr val="EAAB7C"/>
    <a:srgbClr val="CC0099"/>
    <a:srgbClr val="FF67AC"/>
    <a:srgbClr val="5B3001"/>
    <a:srgbClr val="D99B01"/>
    <a:srgbClr val="9900CC"/>
    <a:srgbClr val="FF9900"/>
    <a:srgbClr val="FFD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63CD1-579A-475F-9CEB-F79ED4346AD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DFA3B-1096-4EBA-834A-4B6C994C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8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17900" y="2877160"/>
            <a:ext cx="7177135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900" y="4098799"/>
            <a:ext cx="7178241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31C2C5-9240-4EDC-BA67-FAB363147F4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CF64F543-FF1F-49DE-AEEC-E50C6ED242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B30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99B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B30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924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6933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6933" y="23924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013" y="3335275"/>
            <a:ext cx="7177135" cy="916230"/>
          </a:xfrm>
        </p:spPr>
        <p:txBody>
          <a:bodyPr/>
          <a:lstStyle/>
          <a:p>
            <a:r>
              <a:rPr lang="en-US" dirty="0" smtClean="0"/>
              <a:t>Mahesh Perla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Sr. Member Technical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Importance of </a:t>
            </a:r>
          </a:p>
          <a:p>
            <a:pPr marL="0" indent="0" algn="ctr">
              <a:buNone/>
            </a:pPr>
            <a:r>
              <a:rPr lang="en-US" sz="4000" b="1" i="1" dirty="0" smtClean="0">
                <a:latin typeface="Arial Rounded MT Bold" panose="020F0704030504030204" pitchFamily="34" charset="0"/>
              </a:rPr>
              <a:t>JAVASCRIPT </a:t>
            </a:r>
          </a:p>
          <a:p>
            <a:pPr marL="0" indent="0" algn="ctr">
              <a:buNone/>
            </a:pPr>
            <a:r>
              <a:rPr lang="en-US" sz="4000" dirty="0" smtClean="0"/>
              <a:t>Today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POPULAR LANGUAGES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523" y="1198563"/>
            <a:ext cx="3929380" cy="351155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212490" y="4749446"/>
            <a:ext cx="7178241" cy="305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Source: https</a:t>
            </a:r>
            <a:r>
              <a:rPr lang="en-US" sz="1200" dirty="0"/>
              <a:t>://www.benfrederickson.com/ranking-programming-languages-by-github-users/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Trendzzz</a:t>
            </a:r>
            <a:r>
              <a:rPr lang="en-US" dirty="0" smtClean="0"/>
              <a:t> in REPO’s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63" y="1256271"/>
            <a:ext cx="6261100" cy="339613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663187" y="4749446"/>
            <a:ext cx="2137870" cy="305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http://githut.info/</a:t>
            </a:r>
          </a:p>
        </p:txBody>
      </p:sp>
    </p:spTree>
    <p:extLst>
      <p:ext uri="{BB962C8B-B14F-4D97-AF65-F5344CB8AC3E}">
        <p14:creationId xmlns:p14="http://schemas.microsoft.com/office/powerpoint/2010/main" val="13760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an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808225"/>
            <a:ext cx="6261100" cy="1565275"/>
          </a:xfrm>
        </p:spPr>
      </p:pic>
    </p:spTree>
    <p:extLst>
      <p:ext uri="{BB962C8B-B14F-4D97-AF65-F5344CB8AC3E}">
        <p14:creationId xmlns:p14="http://schemas.microsoft.com/office/powerpoint/2010/main" val="341379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046676"/>
              </p:ext>
            </p:extLst>
          </p:nvPr>
        </p:nvGraphicFramePr>
        <p:xfrm>
          <a:off x="296259" y="1006524"/>
          <a:ext cx="6871726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4921"/>
                <a:gridCol w="3206805"/>
              </a:tblGrid>
              <a:tr h="21813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Domain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Frameworks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Client-side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Scripting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Angular, React 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Server-side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Scripting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Node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Development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Native,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Ionic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Augmented Reality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A-Frame</a:t>
                      </a:r>
                      <a:r>
                        <a:rPr lang="en-US" sz="1400" baseline="0" dirty="0" smtClean="0"/>
                        <a:t>, AR </a:t>
                      </a:r>
                      <a:r>
                        <a:rPr lang="en-US" sz="1400" baseline="0" dirty="0" smtClean="0"/>
                        <a:t>Studio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Components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Polymer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Intelligence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Crypto Currency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Chain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Bundlers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Grunt,</a:t>
                      </a:r>
                      <a:r>
                        <a:rPr lang="en-US" sz="1400" baseline="0" dirty="0" smtClean="0"/>
                        <a:t> Gulp, </a:t>
                      </a:r>
                      <a:r>
                        <a:rPr lang="en-US" sz="1400" baseline="0" dirty="0" err="1" smtClean="0"/>
                        <a:t>Webpack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Webpack</a:t>
                      </a:r>
                      <a:r>
                        <a:rPr lang="en-US" sz="1400" dirty="0" smtClean="0"/>
                        <a:t>-dev-server, lite-server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Command Line</a:t>
                      </a:r>
                      <a:r>
                        <a:rPr lang="en-US" sz="1400" baseline="0" dirty="0" smtClean="0"/>
                        <a:t> Interface(</a:t>
                      </a:r>
                      <a:r>
                        <a:rPr lang="en-US" sz="1400" dirty="0" smtClean="0"/>
                        <a:t>CLI)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Ember,</a:t>
                      </a:r>
                      <a:r>
                        <a:rPr lang="en-US" sz="1400" baseline="0" dirty="0" smtClean="0"/>
                        <a:t> angular-cli, react-cli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81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1026" name="Picture 2" descr="Image result for javascript frameworks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389063"/>
            <a:ext cx="6261100" cy="31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25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 smtClean="0">
                <a:solidFill>
                  <a:srgbClr val="EAAB7C"/>
                </a:solidFill>
              </a:rPr>
              <a:t>T</a:t>
            </a:r>
            <a:r>
              <a:rPr lang="en-US" sz="8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8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8800" b="1" dirty="0" smtClean="0">
                <a:solidFill>
                  <a:srgbClr val="CC0099"/>
                </a:solidFill>
              </a:rPr>
              <a:t>N</a:t>
            </a:r>
            <a:r>
              <a:rPr lang="en-US" sz="8800" b="1" dirty="0" smtClean="0">
                <a:solidFill>
                  <a:srgbClr val="EAAB7C"/>
                </a:solidFill>
              </a:rPr>
              <a:t>K</a:t>
            </a:r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accent3"/>
                </a:solidFill>
              </a:rPr>
              <a:t>Y</a:t>
            </a:r>
            <a:r>
              <a:rPr lang="en-US" sz="8800" b="1" dirty="0" smtClean="0">
                <a:solidFill>
                  <a:srgbClr val="FF66CC"/>
                </a:solidFill>
              </a:rPr>
              <a:t>O</a:t>
            </a:r>
            <a:r>
              <a:rPr lang="en-US" sz="8800" b="1" dirty="0" smtClean="0">
                <a:solidFill>
                  <a:srgbClr val="CCCC00"/>
                </a:solidFill>
              </a:rPr>
              <a:t>U</a:t>
            </a:r>
            <a:r>
              <a:rPr lang="en-US" sz="8800" b="1" dirty="0" smtClean="0">
                <a:solidFill>
                  <a:srgbClr val="FF0000"/>
                </a:solidFill>
              </a:rPr>
              <a:t>!</a:t>
            </a:r>
            <a:endParaRPr 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1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88</Words>
  <Application>Microsoft Office PowerPoint</Application>
  <PresentationFormat>On-screen Show (16:9)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Rounded MT Bold</vt:lpstr>
      <vt:lpstr>Calibri</vt:lpstr>
      <vt:lpstr>Office Theme</vt:lpstr>
      <vt:lpstr>Mahesh Perla</vt:lpstr>
      <vt:lpstr>PowerPoint Presentation</vt:lpstr>
      <vt:lpstr>POPULAR LANGUAGES</vt:lpstr>
      <vt:lpstr>Trendzzz in REPO’s</vt:lpstr>
      <vt:lpstr>Building an APP</vt:lpstr>
      <vt:lpstr>Domains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Perla, Mahesh (ES)</cp:lastModifiedBy>
  <cp:revision>143</cp:revision>
  <dcterms:created xsi:type="dcterms:W3CDTF">2013-08-21T19:17:07Z</dcterms:created>
  <dcterms:modified xsi:type="dcterms:W3CDTF">2018-08-12T17:34:09Z</dcterms:modified>
</cp:coreProperties>
</file>