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5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12/13/14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installer is done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cloudera</a:t>
            </a:r>
            <a:r>
              <a:rPr lang="en-US" dirty="0" smtClean="0"/>
              <a:t> manager and use hosts wizard to install all the binaries using packages</a:t>
            </a:r>
          </a:p>
          <a:p>
            <a:r>
              <a:rPr lang="en-US" dirty="0" smtClean="0"/>
              <a:t>You have to</a:t>
            </a:r>
          </a:p>
          <a:p>
            <a:pPr lvl="1"/>
            <a:r>
              <a:rPr lang="en-US" dirty="0" smtClean="0"/>
              <a:t>Either have same password on all hosts</a:t>
            </a:r>
          </a:p>
          <a:p>
            <a:pPr lvl="1"/>
            <a:r>
              <a:rPr lang="en-US" dirty="0" smtClean="0"/>
              <a:t>Or same key for all hosts</a:t>
            </a:r>
          </a:p>
          <a:p>
            <a:pPr lvl="1"/>
            <a:r>
              <a:rPr lang="en-US" dirty="0" smtClean="0"/>
              <a:t>User should be either root or </a:t>
            </a:r>
            <a:r>
              <a:rPr lang="en-US" dirty="0" err="1" smtClean="0"/>
              <a:t>sudoer</a:t>
            </a:r>
            <a:endParaRPr lang="en-US" dirty="0" smtClean="0"/>
          </a:p>
          <a:p>
            <a:r>
              <a:rPr lang="en-US" dirty="0" smtClean="0"/>
              <a:t>Use packages or parcels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</a:t>
            </a:r>
            <a:r>
              <a:rPr lang="en-US" dirty="0" err="1"/>
              <a:t>Cloudera</a:t>
            </a:r>
            <a:r>
              <a:rPr lang="en-US" dirty="0"/>
              <a:t> Manager hosts </a:t>
            </a:r>
            <a:r>
              <a:rPr lang="en-US" dirty="0" smtClean="0"/>
              <a:t>wizard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–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We will use MySQL for repository.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7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Cloudera</a:t>
            </a:r>
            <a:r>
              <a:rPr lang="en-US" dirty="0" smtClean="0"/>
              <a:t> Manager and configure </a:t>
            </a:r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CM and CDH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err="1"/>
              <a:t>Cloudera</a:t>
            </a:r>
            <a:r>
              <a:rPr lang="en-US" dirty="0"/>
              <a:t> Distribution of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</a:p>
          <a:p>
            <a:r>
              <a:rPr lang="en-US" dirty="0" smtClean="0"/>
              <a:t>CM Architecture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Cloudera</a:t>
            </a:r>
            <a:r>
              <a:rPr lang="en-US" dirty="0" smtClean="0"/>
              <a:t> Manager Installer</a:t>
            </a:r>
          </a:p>
          <a:p>
            <a:r>
              <a:rPr lang="en-US" dirty="0" smtClean="0"/>
              <a:t>Launch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r>
              <a:rPr lang="en-US" dirty="0"/>
              <a:t> </a:t>
            </a:r>
            <a:r>
              <a:rPr lang="en-US" dirty="0" smtClean="0"/>
              <a:t>hosts wizard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3 high level components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Distribution of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4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Cloudera</a:t>
            </a:r>
            <a:r>
              <a:rPr lang="en-US" dirty="0"/>
              <a:t> Distribution of </a:t>
            </a:r>
            <a:r>
              <a:rPr lang="en-US" dirty="0" err="1"/>
              <a:t>Hadoop</a:t>
            </a:r>
            <a:r>
              <a:rPr lang="en-US" dirty="0"/>
              <a:t> consolidates all the </a:t>
            </a:r>
            <a:r>
              <a:rPr lang="en-US" dirty="0" err="1"/>
              <a:t>Hadoop</a:t>
            </a:r>
            <a:r>
              <a:rPr lang="en-US" dirty="0"/>
              <a:t> eco system tools as one package or parcels.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Distribution of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1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smtClean="0"/>
              <a:t>Master slave architecture. </a:t>
            </a:r>
          </a:p>
          <a:p>
            <a:pPr lvl="1"/>
            <a:r>
              <a:rPr lang="en-US" dirty="0" smtClean="0"/>
              <a:t>Master -&gt; </a:t>
            </a:r>
            <a:r>
              <a:rPr lang="en-US" dirty="0" err="1" smtClean="0"/>
              <a:t>Cloudera</a:t>
            </a:r>
            <a:r>
              <a:rPr lang="en-US" dirty="0" smtClean="0"/>
              <a:t> Server (1 designated node)</a:t>
            </a:r>
          </a:p>
          <a:p>
            <a:pPr lvl="1"/>
            <a:r>
              <a:rPr lang="en-US" dirty="0" smtClean="0"/>
              <a:t>Slave -&gt; </a:t>
            </a:r>
            <a:r>
              <a:rPr lang="en-US" dirty="0" err="1" smtClean="0"/>
              <a:t>Cloudera</a:t>
            </a:r>
            <a:r>
              <a:rPr lang="en-US" dirty="0" smtClean="0"/>
              <a:t> Agent (on all nodes in </a:t>
            </a:r>
            <a:r>
              <a:rPr lang="en-US" dirty="0" err="1" smtClean="0"/>
              <a:t>Hadoop</a:t>
            </a:r>
            <a:r>
              <a:rPr lang="en-US" dirty="0" smtClean="0"/>
              <a:t> cluster)</a:t>
            </a:r>
          </a:p>
          <a:p>
            <a:pPr lvl="1"/>
            <a:r>
              <a:rPr lang="en-US" dirty="0" smtClean="0"/>
              <a:t>Facilitates smoother installation of </a:t>
            </a:r>
            <a:r>
              <a:rPr lang="en-US" dirty="0" err="1" smtClean="0"/>
              <a:t>Cloudera</a:t>
            </a:r>
            <a:r>
              <a:rPr lang="en-US" dirty="0" smtClean="0"/>
              <a:t> Distribution of </a:t>
            </a:r>
            <a:r>
              <a:rPr lang="en-US" dirty="0" err="1" smtClean="0"/>
              <a:t>Hadoop</a:t>
            </a:r>
            <a:r>
              <a:rPr lang="en-US" dirty="0" smtClean="0"/>
              <a:t> using wizards</a:t>
            </a:r>
          </a:p>
          <a:p>
            <a:pPr lvl="1"/>
            <a:r>
              <a:rPr lang="en-US" dirty="0" smtClean="0"/>
              <a:t>Monitor CDH cluster</a:t>
            </a:r>
          </a:p>
          <a:p>
            <a:pPr lvl="1"/>
            <a:r>
              <a:rPr lang="en-US" dirty="0" smtClean="0"/>
              <a:t>Day to day operations</a:t>
            </a:r>
          </a:p>
          <a:p>
            <a:pPr lvl="1"/>
            <a:r>
              <a:rPr lang="en-US" dirty="0" smtClean="0"/>
              <a:t>Provide Web User Interface for </a:t>
            </a:r>
            <a:r>
              <a:rPr lang="en-US" dirty="0" err="1" smtClean="0"/>
              <a:t>Cloudera</a:t>
            </a:r>
            <a:r>
              <a:rPr lang="en-US" dirty="0" smtClean="0"/>
              <a:t> Management Service to collect data from CDH cluster and publish dashboards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Monitor</a:t>
            </a:r>
          </a:p>
          <a:p>
            <a:r>
              <a:rPr lang="en-US" dirty="0" smtClean="0"/>
              <a:t>Event Server</a:t>
            </a:r>
          </a:p>
          <a:p>
            <a:r>
              <a:rPr lang="en-US" dirty="0" smtClean="0"/>
              <a:t>Reports Manager</a:t>
            </a:r>
          </a:p>
          <a:p>
            <a:r>
              <a:rPr lang="en-US" dirty="0" smtClean="0"/>
              <a:t>Alert Publisher</a:t>
            </a:r>
          </a:p>
          <a:p>
            <a:r>
              <a:rPr lang="en-US" smtClean="0"/>
              <a:t>Service Monitor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Management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3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Agent per node – It will run on all the nodes in the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8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binaries</a:t>
            </a:r>
          </a:p>
          <a:p>
            <a:r>
              <a:rPr lang="en-US" dirty="0" smtClean="0"/>
              <a:t>Download installer</a:t>
            </a:r>
          </a:p>
          <a:p>
            <a:r>
              <a:rPr lang="en-US" dirty="0" smtClean="0"/>
              <a:t>Set up local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Cloudera</a:t>
            </a:r>
            <a:r>
              <a:rPr lang="en-US" dirty="0" smtClean="0"/>
              <a:t> Manager 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2912</TotalTime>
  <Words>290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PowerPoint Presentation</vt:lpstr>
      <vt:lpstr>Agenda</vt:lpstr>
      <vt:lpstr>Overview</vt:lpstr>
      <vt:lpstr>Cloudera Distribution of Hadoop</vt:lpstr>
      <vt:lpstr>Cloudera Manager</vt:lpstr>
      <vt:lpstr>Cloudera Management Service</vt:lpstr>
      <vt:lpstr>CM Architecture</vt:lpstr>
      <vt:lpstr>Run Cloudera Manager Installer</vt:lpstr>
      <vt:lpstr>Launch Cloudera Manager hosts wizard</vt:lpstr>
      <vt:lpstr>Repository</vt:lpstr>
      <vt:lpstr>Setup Cloudera Management Service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111</cp:revision>
  <dcterms:created xsi:type="dcterms:W3CDTF">2014-04-29T16:16:03Z</dcterms:created>
  <dcterms:modified xsi:type="dcterms:W3CDTF">2014-12-14T16:35:39Z</dcterms:modified>
</cp:coreProperties>
</file>