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65" r:id="rId2"/>
    <p:sldId id="280" r:id="rId3"/>
    <p:sldId id="279" r:id="rId4"/>
    <p:sldId id="281" r:id="rId5"/>
    <p:sldId id="283" r:id="rId6"/>
    <p:sldId id="292" r:id="rId7"/>
    <p:sldId id="291" r:id="rId8"/>
    <p:sldId id="285" r:id="rId9"/>
    <p:sldId id="290" r:id="rId10"/>
    <p:sldId id="286" r:id="rId11"/>
    <p:sldId id="293" r:id="rId12"/>
    <p:sldId id="287" r:id="rId13"/>
    <p:sldId id="288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0" d="100"/>
          <a:sy n="70" d="100"/>
        </p:scale>
        <p:origin x="-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1/4/15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hbase-site.xml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parameter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516469"/>
              </p:ext>
            </p:extLst>
          </p:nvPr>
        </p:nvGraphicFramePr>
        <p:xfrm>
          <a:off x="152400" y="1852519"/>
          <a:ext cx="8854622" cy="416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hbase.rootdir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://vm03host07:8020/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 root directory</a:t>
                      </a:r>
                      <a:r>
                        <a:rPr lang="en-US" sz="1000" baseline="0" dirty="0" smtClean="0"/>
                        <a:t> for </a:t>
                      </a:r>
                      <a:r>
                        <a:rPr lang="en-US" sz="1000" baseline="0" dirty="0" err="1" smtClean="0"/>
                        <a:t>HBase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hbase.master.info.port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60010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HMaster</a:t>
                      </a:r>
                      <a:r>
                        <a:rPr lang="en-US" sz="1000" dirty="0" smtClean="0"/>
                        <a:t> web </a:t>
                      </a:r>
                      <a:r>
                        <a:rPr lang="en-US" sz="1000" dirty="0" err="1" smtClean="0"/>
                        <a:t>ui</a:t>
                      </a:r>
                      <a:r>
                        <a:rPr lang="en-US" sz="1000" dirty="0" smtClean="0"/>
                        <a:t>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hbase.zookeeper.quorum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hbase.zookeeper.property.clientPort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2181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hbase.regionserver.info.port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60030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Region</a:t>
                      </a:r>
                      <a:r>
                        <a:rPr lang="en-US" sz="1000" baseline="0" dirty="0" smtClean="0"/>
                        <a:t> Server web </a:t>
                      </a:r>
                      <a:r>
                        <a:rPr lang="en-US" sz="1000" baseline="0" dirty="0" err="1" smtClean="0"/>
                        <a:t>ui</a:t>
                      </a:r>
                      <a:r>
                        <a:rPr lang="en-US" sz="1000" baseline="0" dirty="0" smtClean="0"/>
                        <a:t>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hbase.zookeeper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zookeeper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hbase.master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 related to </a:t>
                      </a:r>
                      <a:r>
                        <a:rPr lang="en-US" sz="1000" dirty="0" err="1" smtClean="0"/>
                        <a:t>HMaster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hbase.client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HBase</a:t>
                      </a:r>
                      <a:r>
                        <a:rPr lang="en-US" sz="1000" baseline="0" dirty="0" smtClean="0"/>
                        <a:t> client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94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hbase.regionserver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RegionServer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hbase.hregion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 related to </a:t>
                      </a:r>
                      <a:r>
                        <a:rPr lang="en-US" sz="1000" dirty="0" err="1" smtClean="0"/>
                        <a:t>HRegion</a:t>
                      </a:r>
                      <a:r>
                        <a:rPr lang="en-US" sz="1000" baseline="0" dirty="0" smtClean="0"/>
                        <a:t> controlled by Region Servers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hbase.hstore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mem</a:t>
                      </a:r>
                      <a:r>
                        <a:rPr lang="en-US" sz="1000" baseline="0" dirty="0" smtClean="0"/>
                        <a:t> store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7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 on Master</a:t>
            </a:r>
          </a:p>
          <a:p>
            <a:r>
              <a:rPr lang="en-US" dirty="0" smtClean="0"/>
              <a:t>Logs on Region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Creating namespaces and </a:t>
            </a:r>
            <a:r>
              <a:rPr lang="en-US" dirty="0" err="1" smtClean="0"/>
              <a:t>HBase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Put operation</a:t>
            </a:r>
          </a:p>
          <a:p>
            <a:r>
              <a:rPr lang="en-US" dirty="0" smtClean="0"/>
              <a:t>Get/Scan operation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9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HBase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Zookeeper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is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which uses HDFS as storage and can be used for applications that are operational in nature. </a:t>
            </a:r>
          </a:p>
          <a:p>
            <a:r>
              <a:rPr lang="en-US" dirty="0" smtClean="0"/>
              <a:t>It might not be good solution where transactions are important.</a:t>
            </a:r>
          </a:p>
          <a:p>
            <a:r>
              <a:rPr lang="en-US" dirty="0" smtClean="0"/>
              <a:t>It addresses scalability and can complement both operational as well as decision support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HBase</a:t>
            </a:r>
            <a:r>
              <a:rPr lang="en-US" dirty="0" smtClean="0">
                <a:latin typeface="Arial" charset="0"/>
              </a:rPr>
              <a:t> Architecture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8610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1752600"/>
            <a:ext cx="48768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HMASTER</a:t>
            </a:r>
          </a:p>
          <a:p>
            <a:pPr algn="ctr"/>
            <a:r>
              <a:rPr lang="en-US" dirty="0" smtClean="0"/>
              <a:t>Responsible for Admin operations</a:t>
            </a:r>
          </a:p>
          <a:p>
            <a:pPr algn="ctr"/>
            <a:r>
              <a:rPr lang="en-US" dirty="0" smtClean="0"/>
              <a:t>Manage and monitor cluster</a:t>
            </a:r>
          </a:p>
          <a:p>
            <a:pPr algn="ctr"/>
            <a:r>
              <a:rPr lang="en-US" dirty="0" smtClean="0"/>
              <a:t>Controls load balancing and failover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3276600"/>
            <a:ext cx="3352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638800"/>
            <a:ext cx="8153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4114800"/>
            <a:ext cx="2667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505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HRegionServer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276600"/>
            <a:ext cx="3352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4114800"/>
            <a:ext cx="2667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3505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HRegionServer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11746"/>
              </p:ext>
            </p:extLst>
          </p:nvPr>
        </p:nvGraphicFramePr>
        <p:xfrm>
          <a:off x="457200" y="1481138"/>
          <a:ext cx="822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file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</a:t>
                      </a:r>
                      <a:r>
                        <a:rPr lang="en-US" dirty="0" smtClean="0"/>
                        <a:t>HDFS for storage, </a:t>
                      </a:r>
                      <a:r>
                        <a:rPr lang="en-US" dirty="0" smtClean="0"/>
                        <a:t>but sorts data based on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Suitable for low latency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records cannot be updated as operations are done at file level. No random reads/writes.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records</a:t>
                      </a:r>
                      <a:r>
                        <a:rPr lang="en-US" baseline="0" dirty="0" smtClean="0"/>
                        <a:t> can be inserted, updated, deleted or read. Supports random reads/writes.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are done to</a:t>
                      </a:r>
                      <a:r>
                        <a:rPr lang="en-US" baseline="0" dirty="0" smtClean="0"/>
                        <a:t> files directly via buffers. No logging.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are done to memory and commit log</a:t>
                      </a:r>
                      <a:r>
                        <a:rPr lang="en-US" baseline="0" dirty="0" smtClean="0"/>
                        <a:t> before written to HDFS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vs. </a:t>
            </a:r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8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41744"/>
              </p:ext>
            </p:extLst>
          </p:nvPr>
        </p:nvGraphicFramePr>
        <p:xfrm>
          <a:off x="457200" y="1481138"/>
          <a:ext cx="8229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HBase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RDBMS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oriented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Row-oriented (mostly)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Flexible schema, columns can be added on the fly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Fixed schema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Designed to store Denormalized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Designed to store Normalized data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Good with sparse tables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optimized for sparse tables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Joins using MapReduce which is not optimized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Optimized for joins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Tight integration with MapReduce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integration with MapReduce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Horizontal scalability – just add 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Hard to shard and scale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Good for semi-structured data as well as structured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structured data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vs.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set up Zookeeper on at least 3 nodes in the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Zookeeper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HMaster</a:t>
            </a:r>
            <a:r>
              <a:rPr lang="en-US" dirty="0" smtClean="0"/>
              <a:t> on servers that are running zoo keeper</a:t>
            </a:r>
          </a:p>
          <a:p>
            <a:r>
              <a:rPr lang="en-US" dirty="0" smtClean="0"/>
              <a:t>Configure Region Server on servers that are running HDFS and/or YARN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8388</TotalTime>
  <Words>512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PowerPoint Presentation</vt:lpstr>
      <vt:lpstr>PowerPoint Presentation</vt:lpstr>
      <vt:lpstr>Agenda</vt:lpstr>
      <vt:lpstr>Overview</vt:lpstr>
      <vt:lpstr>HBase Architecture</vt:lpstr>
      <vt:lpstr>HDFS vs. HBase</vt:lpstr>
      <vt:lpstr>HBase vs. RDBMS</vt:lpstr>
      <vt:lpstr>Setup Zookeeper using Cloudera Manager</vt:lpstr>
      <vt:lpstr>Setup HBase using Cloudera Manager</vt:lpstr>
      <vt:lpstr>HBase parameter files</vt:lpstr>
      <vt:lpstr>Important Parameters</vt:lpstr>
      <vt:lpstr>HBase log files</vt:lpstr>
      <vt:lpstr>HBase demo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239</cp:revision>
  <dcterms:created xsi:type="dcterms:W3CDTF">2014-04-29T16:16:03Z</dcterms:created>
  <dcterms:modified xsi:type="dcterms:W3CDTF">2015-01-04T18:28:21Z</dcterms:modified>
</cp:coreProperties>
</file>