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65" r:id="rId2"/>
    <p:sldId id="280" r:id="rId3"/>
    <p:sldId id="279" r:id="rId4"/>
    <p:sldId id="281" r:id="rId5"/>
    <p:sldId id="293" r:id="rId6"/>
    <p:sldId id="294" r:id="rId7"/>
    <p:sldId id="295" r:id="rId8"/>
    <p:sldId id="296" r:id="rId9"/>
    <p:sldId id="297" r:id="rId10"/>
    <p:sldId id="291" r:id="rId11"/>
    <p:sldId id="29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1/5/2015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sz="2400" b="1" dirty="0" smtClean="0">
                <a:latin typeface="Cambria" pitchFamily="18" charset="0"/>
              </a:rPr>
              <a:t>We believe strongly in building solid, long-lasting relationships with our clients and deliver quality services in a cost-effective way. </a:t>
            </a:r>
          </a:p>
          <a:p>
            <a:pPr>
              <a:buNone/>
            </a:pPr>
            <a:r>
              <a:rPr lang="en-US" dirty="0" smtClean="0"/>
              <a:t> 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Cambria" pitchFamily="18" charset="0"/>
              </a:rPr>
              <a:t>Our Promise</a:t>
            </a:r>
            <a:endParaRPr lang="en-US" sz="4400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52800"/>
            <a:ext cx="2295525" cy="1990725"/>
          </a:xfrm>
          <a:prstGeom prst="rect">
            <a:avLst/>
          </a:prstGeom>
        </p:spPr>
      </p:pic>
      <p:pic>
        <p:nvPicPr>
          <p:cNvPr id="6" name="Picture 5" descr="Novisync_Logo_High_Res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2293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2484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04800" y="60198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042" y="2133600"/>
            <a:ext cx="561705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rush Script MT" panose="03060802040406070304" pitchFamily="66" charset="0"/>
              </a:rPr>
              <a:t>Thank You</a:t>
            </a:r>
            <a:endParaRPr lang="en-US" sz="12000" b="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</a:t>
            </a:r>
            <a:r>
              <a:rPr lang="en-US" sz="4800" dirty="0" smtClean="0"/>
              <a:t>Pig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Pig Architecture</a:t>
            </a:r>
            <a:endParaRPr lang="en-US" dirty="0" smtClean="0"/>
          </a:p>
          <a:p>
            <a:r>
              <a:rPr lang="en-US" dirty="0" smtClean="0"/>
              <a:t>Setup pig using </a:t>
            </a:r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</a:p>
          <a:p>
            <a:r>
              <a:rPr lang="en-US" dirty="0" smtClean="0"/>
              <a:t>Pig parameter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Pig log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Pig demo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Pig is </a:t>
            </a:r>
            <a:r>
              <a:rPr lang="en-US" dirty="0" smtClean="0"/>
              <a:t>a map reduce based tool </a:t>
            </a:r>
            <a:r>
              <a:rPr lang="en-US" dirty="0" smtClean="0"/>
              <a:t>to process both structured as well as </a:t>
            </a:r>
            <a:r>
              <a:rPr lang="en-US" dirty="0" smtClean="0"/>
              <a:t>unstructured data in Hadoop</a:t>
            </a:r>
            <a:endParaRPr lang="en-US" dirty="0" smtClean="0"/>
          </a:p>
          <a:p>
            <a:r>
              <a:rPr lang="en-US" dirty="0" smtClean="0">
                <a:latin typeface="Arial" charset="0"/>
              </a:rPr>
              <a:t>Pig is termed as data flow language and its syntax and semantics resembles functional programming languages</a:t>
            </a:r>
          </a:p>
          <a:p>
            <a:r>
              <a:rPr lang="en-US" dirty="0" smtClean="0">
                <a:latin typeface="Arial" charset="0"/>
              </a:rPr>
              <a:t>Written </a:t>
            </a:r>
            <a:r>
              <a:rPr lang="en-US" dirty="0">
                <a:latin typeface="Arial" charset="0"/>
              </a:rPr>
              <a:t>in Java and Open Source</a:t>
            </a:r>
          </a:p>
          <a:p>
            <a:r>
              <a:rPr lang="en-US" dirty="0" smtClean="0">
                <a:latin typeface="Arial" charset="0"/>
              </a:rPr>
              <a:t>Uses </a:t>
            </a:r>
            <a:r>
              <a:rPr lang="en-US" dirty="0">
                <a:latin typeface="Arial" charset="0"/>
              </a:rPr>
              <a:t>Map Reduce framework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</a:t>
            </a:r>
          </a:p>
          <a:p>
            <a:pPr lvl="1"/>
            <a:r>
              <a:rPr lang="en-US" dirty="0" smtClean="0"/>
              <a:t>Uses HDFS for storage</a:t>
            </a:r>
          </a:p>
          <a:p>
            <a:pPr lvl="1"/>
            <a:r>
              <a:rPr lang="en-US" dirty="0" smtClean="0"/>
              <a:t>Uses map reduce/yarn for processing</a:t>
            </a:r>
          </a:p>
          <a:p>
            <a:pPr lvl="1"/>
            <a:r>
              <a:rPr lang="en-US" dirty="0" smtClean="0"/>
              <a:t>Just jar need to deployed on all the nodes to run pig statements to process data in Hadoop</a:t>
            </a:r>
          </a:p>
          <a:p>
            <a:pPr lvl="1"/>
            <a:r>
              <a:rPr lang="en-US" dirty="0" smtClean="0"/>
              <a:t>Pig statements will be compiled into java base map reduce programs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8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applicable</a:t>
            </a:r>
          </a:p>
          <a:p>
            <a:r>
              <a:rPr lang="en-US" dirty="0" smtClean="0"/>
              <a:t>Pig jars are deployed as part of CDH installation and it is not termed as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Setup pig using </a:t>
            </a:r>
            <a:r>
              <a:rPr lang="en-US" dirty="0" err="1"/>
              <a:t>Cloudera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6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/pig/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pig.properties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parameter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8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files are created in the location where ever we launch pig cli (grunt) and run commands.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log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5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Launching CLI</a:t>
            </a:r>
          </a:p>
          <a:p>
            <a:r>
              <a:rPr lang="en-US" dirty="0" smtClean="0"/>
              <a:t>Pig Grunt</a:t>
            </a:r>
          </a:p>
          <a:p>
            <a:r>
              <a:rPr lang="en-US" dirty="0" smtClean="0"/>
              <a:t>Programming using Pig Latin scripts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24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5538</TotalTime>
  <Words>202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Brush Script MT</vt:lpstr>
      <vt:lpstr>Calibri</vt:lpstr>
      <vt:lpstr>Cambria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Agenda</vt:lpstr>
      <vt:lpstr>Overview</vt:lpstr>
      <vt:lpstr>Pig Architecture</vt:lpstr>
      <vt:lpstr>Setup pig using Cloudera Manager</vt:lpstr>
      <vt:lpstr>Pig parameter files</vt:lpstr>
      <vt:lpstr>Pig log files</vt:lpstr>
      <vt:lpstr>Pig demo</vt:lpstr>
      <vt:lpstr>Our Promise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Microsoft account</cp:lastModifiedBy>
  <cp:revision>241</cp:revision>
  <dcterms:created xsi:type="dcterms:W3CDTF">2014-04-29T16:16:03Z</dcterms:created>
  <dcterms:modified xsi:type="dcterms:W3CDTF">2015-01-05T21:23:55Z</dcterms:modified>
</cp:coreProperties>
</file>