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65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106" d="100"/>
          <a:sy n="106" d="100"/>
        </p:scale>
        <p:origin x="-9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Understand the log files for the tool</a:t>
            </a:r>
          </a:p>
          <a:p>
            <a:pPr lvl="1"/>
            <a:r>
              <a:rPr lang="en-US" dirty="0" smtClean="0"/>
              <a:t>For most of the tools </a:t>
            </a:r>
            <a:r>
              <a:rPr lang="en-US" dirty="0" err="1" smtClean="0"/>
              <a:t>cloudera</a:t>
            </a:r>
            <a:r>
              <a:rPr lang="en-US" dirty="0" smtClean="0"/>
              <a:t> uses /</a:t>
            </a:r>
            <a:r>
              <a:rPr lang="en-US" dirty="0" err="1" smtClean="0"/>
              <a:t>var</a:t>
            </a:r>
            <a:r>
              <a:rPr lang="en-US" dirty="0" smtClean="0"/>
              <a:t>/log/&lt;</a:t>
            </a:r>
            <a:r>
              <a:rPr lang="en-US" dirty="0" err="1" smtClean="0"/>
              <a:t>tool_name</a:t>
            </a:r>
            <a:r>
              <a:rPr lang="en-US" dirty="0" smtClean="0"/>
              <a:t>&gt; for tool level logs.</a:t>
            </a:r>
          </a:p>
          <a:p>
            <a:pPr lvl="1"/>
            <a:r>
              <a:rPr lang="en-US" dirty="0" smtClean="0"/>
              <a:t>If you have issues at tool/service level you can go to /</a:t>
            </a:r>
            <a:r>
              <a:rPr lang="en-US" dirty="0" err="1" smtClean="0"/>
              <a:t>var</a:t>
            </a:r>
            <a:r>
              <a:rPr lang="en-US" dirty="0" smtClean="0"/>
              <a:t>/log/&lt;</a:t>
            </a:r>
            <a:r>
              <a:rPr lang="en-US" dirty="0" err="1" smtClean="0"/>
              <a:t>tool_name</a:t>
            </a:r>
            <a:r>
              <a:rPr lang="en-US" dirty="0" smtClean="0"/>
              <a:t>&gt; location and look into respective logs</a:t>
            </a:r>
          </a:p>
          <a:p>
            <a:pPr lvl="1"/>
            <a:r>
              <a:rPr lang="en-US" dirty="0" smtClean="0"/>
              <a:t>log4j.properties drives location, naming convention, logging level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Understand the log files for the jobs/activity</a:t>
            </a:r>
          </a:p>
          <a:p>
            <a:pPr lvl="1"/>
            <a:r>
              <a:rPr lang="en-US" dirty="0" smtClean="0"/>
              <a:t>HDFS – Parameters in hdfs-site.xml drives the location of logs at lower level</a:t>
            </a:r>
          </a:p>
          <a:p>
            <a:pPr lvl="1"/>
            <a:r>
              <a:rPr lang="en-US" dirty="0" smtClean="0"/>
              <a:t>YARN/Classic  </a:t>
            </a:r>
          </a:p>
          <a:p>
            <a:pPr lvl="2"/>
            <a:r>
              <a:rPr lang="en-US" dirty="0" smtClean="0"/>
              <a:t>Understand the web interface and location of logs</a:t>
            </a:r>
          </a:p>
          <a:p>
            <a:pPr lvl="2"/>
            <a:r>
              <a:rPr lang="en-US" dirty="0" smtClean="0"/>
              <a:t>For all eco system tools that use map reduce, you can go to map reduce logs depending up on the execution framework (YARN/Classic)</a:t>
            </a:r>
          </a:p>
          <a:p>
            <a:pPr lvl="1"/>
            <a:r>
              <a:rPr lang="en-US" dirty="0" smtClean="0"/>
              <a:t>Hive - /</a:t>
            </a:r>
            <a:r>
              <a:rPr lang="en-US" dirty="0" err="1" smtClean="0"/>
              <a:t>tmp</a:t>
            </a:r>
            <a:r>
              <a:rPr lang="en-US" dirty="0" smtClean="0"/>
              <a:t>/&lt;OS_USER_NAME&gt;/hive.log</a:t>
            </a:r>
          </a:p>
          <a:p>
            <a:pPr lvl="1"/>
            <a:r>
              <a:rPr lang="en-US" dirty="0" smtClean="0"/>
              <a:t>Pig – where ever you execute scripts</a:t>
            </a:r>
          </a:p>
          <a:p>
            <a:pPr lvl="1"/>
            <a:r>
              <a:rPr lang="en-US" dirty="0" err="1" smtClean="0"/>
              <a:t>Sqoop</a:t>
            </a:r>
            <a:r>
              <a:rPr lang="en-US" dirty="0" smtClean="0"/>
              <a:t> – redirect </a:t>
            </a:r>
            <a:r>
              <a:rPr lang="en-US" dirty="0" err="1" smtClean="0"/>
              <a:t>stderr</a:t>
            </a:r>
            <a:r>
              <a:rPr lang="en-US" dirty="0" smtClean="0"/>
              <a:t> to log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the </a:t>
            </a:r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-D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conf</a:t>
            </a:r>
            <a:endParaRPr lang="en-US" dirty="0" smtClean="0"/>
          </a:p>
          <a:p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-D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conf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hiveconf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hiverc</a:t>
            </a:r>
            <a:endParaRPr lang="en-US" dirty="0" smtClean="0"/>
          </a:p>
          <a:p>
            <a:r>
              <a:rPr lang="en-US" dirty="0" smtClean="0"/>
              <a:t>Miscellaneous</a:t>
            </a:r>
          </a:p>
          <a:p>
            <a:pPr lvl="1"/>
            <a:r>
              <a:rPr lang="en-US" dirty="0" smtClean="0"/>
              <a:t>Use reference material for the tool to understand the process of overriding parameters at run time.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the parameters at run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7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err="1" smtClean="0"/>
              <a:t>Cloudera</a:t>
            </a:r>
            <a:r>
              <a:rPr lang="en-US" dirty="0" smtClean="0"/>
              <a:t> Manager to update files.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Click on service</a:t>
            </a:r>
          </a:p>
          <a:p>
            <a:pPr lvl="1"/>
            <a:r>
              <a:rPr lang="en-US" dirty="0" smtClean="0"/>
              <a:t>Click on configuration (view and edit)</a:t>
            </a:r>
          </a:p>
          <a:p>
            <a:pPr lvl="1"/>
            <a:r>
              <a:rPr lang="en-US" dirty="0" smtClean="0"/>
              <a:t>Search for the parameter and update the value</a:t>
            </a:r>
          </a:p>
          <a:p>
            <a:pPr lvl="1"/>
            <a:r>
              <a:rPr lang="en-US" dirty="0" smtClean="0"/>
              <a:t>Use safety valve, if you want to overwrite existing parameters which CM does not let you update directly or add new 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parameter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1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0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Day To Day operations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Add or Delete user spaces</a:t>
            </a:r>
          </a:p>
          <a:p>
            <a:r>
              <a:rPr lang="en-US" dirty="0" smtClean="0"/>
              <a:t>Migration of data from one Hadoop cluster to another Hadoop cluster</a:t>
            </a:r>
          </a:p>
          <a:p>
            <a:r>
              <a:rPr lang="en-US" dirty="0" smtClean="0"/>
              <a:t>Upgrading software</a:t>
            </a:r>
          </a:p>
          <a:p>
            <a:r>
              <a:rPr lang="en-US" dirty="0" smtClean="0"/>
              <a:t>Adding/Removing hosts in the cluster</a:t>
            </a:r>
          </a:p>
          <a:p>
            <a:r>
              <a:rPr lang="en-US" dirty="0" smtClean="0"/>
              <a:t>Add/Remove services</a:t>
            </a:r>
          </a:p>
          <a:p>
            <a:r>
              <a:rPr lang="en-US" dirty="0" smtClean="0"/>
              <a:t>Troubleshooting the issues</a:t>
            </a:r>
          </a:p>
          <a:p>
            <a:r>
              <a:rPr lang="en-US" dirty="0" smtClean="0"/>
              <a:t>Changing the parameters at run time</a:t>
            </a:r>
          </a:p>
          <a:p>
            <a:r>
              <a:rPr lang="en-US" dirty="0" smtClean="0"/>
              <a:t>Updating parameter files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session we will several aspects of day to day operations of Hadoop cluster using </a:t>
            </a:r>
            <a:r>
              <a:rPr lang="en-US" dirty="0" err="1" smtClean="0"/>
              <a:t>Cloudera</a:t>
            </a:r>
            <a:r>
              <a:rPr lang="en-US" dirty="0" smtClean="0"/>
              <a:t> Manager and </a:t>
            </a:r>
            <a:r>
              <a:rPr lang="en-US" dirty="0" err="1" smtClean="0"/>
              <a:t>Cloudera</a:t>
            </a:r>
            <a:r>
              <a:rPr lang="en-US" dirty="0" smtClean="0"/>
              <a:t> Distribution of Hadoop.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directory using </a:t>
            </a:r>
            <a:r>
              <a:rPr lang="en-US" dirty="0" err="1" smtClean="0"/>
              <a:t>os</a:t>
            </a:r>
            <a:r>
              <a:rPr lang="en-US" dirty="0" smtClean="0"/>
              <a:t> id under </a:t>
            </a:r>
            <a:r>
              <a:rPr lang="en-US" dirty="0" err="1" smtClean="0"/>
              <a:t>hdfs</a:t>
            </a:r>
            <a:r>
              <a:rPr lang="en-US" dirty="0" smtClean="0"/>
              <a:t> location /user</a:t>
            </a:r>
          </a:p>
          <a:p>
            <a:r>
              <a:rPr lang="en-US" dirty="0" smtClean="0"/>
              <a:t>Change ownership to </a:t>
            </a:r>
            <a:r>
              <a:rPr lang="en-US" dirty="0" err="1" smtClean="0"/>
              <a:t>os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or Delete user </a:t>
            </a:r>
            <a:r>
              <a:rPr lang="en-US" dirty="0" smtClean="0"/>
              <a:t>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distcp</a:t>
            </a:r>
            <a:r>
              <a:rPr lang="en-US" dirty="0" smtClean="0"/>
              <a:t> – distributed copy</a:t>
            </a:r>
          </a:p>
          <a:p>
            <a:pPr lvl="1"/>
            <a:r>
              <a:rPr lang="en-US" dirty="0" smtClean="0"/>
              <a:t>It can be used to copy data from one cluster to the other</a:t>
            </a:r>
          </a:p>
          <a:p>
            <a:pPr lvl="1"/>
            <a:r>
              <a:rPr lang="en-US" dirty="0" smtClean="0"/>
              <a:t>It use map reduce and can use all the resources in the cluster</a:t>
            </a:r>
          </a:p>
          <a:p>
            <a:pPr lvl="1"/>
            <a:r>
              <a:rPr lang="en-US" dirty="0" smtClean="0"/>
              <a:t>Make sure you do it in red zone (down time)</a:t>
            </a:r>
          </a:p>
          <a:p>
            <a:pPr lvl="1"/>
            <a:r>
              <a:rPr lang="en-US" dirty="0" smtClean="0"/>
              <a:t>Make sure data is not being added while running the migration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distcp</a:t>
            </a:r>
            <a:r>
              <a:rPr lang="en-US" dirty="0" smtClean="0"/>
              <a:t> to copy delta as well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Migration of data from one Hadoop cluster to another Hadoop </a:t>
            </a:r>
            <a:r>
              <a:rPr lang="en-US" sz="3600" dirty="0" smtClean="0"/>
              <a:t>cluster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211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Go through Readme.txt and understand all the steps</a:t>
            </a:r>
          </a:p>
          <a:p>
            <a:r>
              <a:rPr lang="en-US" dirty="0" smtClean="0"/>
              <a:t>Take the back up of the data</a:t>
            </a:r>
          </a:p>
          <a:p>
            <a:r>
              <a:rPr lang="en-US" dirty="0" smtClean="0"/>
              <a:t>Run the cluster in upgrade mode for some time</a:t>
            </a:r>
          </a:p>
          <a:p>
            <a:r>
              <a:rPr lang="en-US" dirty="0" smtClean="0"/>
              <a:t>Finalize the upgrade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*Go through the documentation for more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Upgrading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2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Adding host(s) to cluster</a:t>
            </a:r>
          </a:p>
          <a:p>
            <a:pPr lvl="1"/>
            <a:r>
              <a:rPr lang="en-US" dirty="0" smtClean="0"/>
              <a:t>Provision the host</a:t>
            </a:r>
          </a:p>
          <a:p>
            <a:pPr lvl="1"/>
            <a:r>
              <a:rPr lang="en-US" dirty="0" smtClean="0"/>
              <a:t>Execute the pre-requisites</a:t>
            </a:r>
          </a:p>
          <a:p>
            <a:pPr lvl="1"/>
            <a:r>
              <a:rPr lang="en-US" dirty="0" smtClean="0"/>
              <a:t>Go to hosts tab</a:t>
            </a:r>
          </a:p>
          <a:p>
            <a:pPr lvl="1"/>
            <a:r>
              <a:rPr lang="en-US" dirty="0" smtClean="0"/>
              <a:t>Click on “Add New Hosts to Cluster” button</a:t>
            </a:r>
          </a:p>
          <a:p>
            <a:pPr lvl="1"/>
            <a:r>
              <a:rPr lang="en-US" dirty="0" smtClean="0"/>
              <a:t>Use Wizard to install the software and then configure the host with the services desired.</a:t>
            </a:r>
          </a:p>
          <a:p>
            <a:pPr lvl="1"/>
            <a:r>
              <a:rPr lang="en-US" dirty="0" smtClean="0"/>
              <a:t>Configuration changes between the role of new host (Master or Slave)</a:t>
            </a:r>
          </a:p>
          <a:p>
            <a:pPr lvl="1"/>
            <a:r>
              <a:rPr lang="en-US" dirty="0" smtClean="0"/>
              <a:t>Validate the cluster</a:t>
            </a:r>
          </a:p>
          <a:p>
            <a:pPr lvl="1"/>
            <a:r>
              <a:rPr lang="en-US" dirty="0" smtClean="0"/>
              <a:t>Run balancer carefully (as it can exhaust network)</a:t>
            </a:r>
          </a:p>
          <a:p>
            <a:r>
              <a:rPr lang="en-US" dirty="0" smtClean="0"/>
              <a:t>Remove host from cluster</a:t>
            </a:r>
          </a:p>
          <a:p>
            <a:pPr lvl="1"/>
            <a:r>
              <a:rPr lang="en-US" dirty="0" smtClean="0"/>
              <a:t>Go to hosts tab</a:t>
            </a:r>
          </a:p>
          <a:p>
            <a:pPr lvl="1"/>
            <a:r>
              <a:rPr lang="en-US" dirty="0" smtClean="0"/>
              <a:t>Stop all services </a:t>
            </a:r>
          </a:p>
          <a:p>
            <a:pPr lvl="1"/>
            <a:r>
              <a:rPr lang="en-US" dirty="0" smtClean="0"/>
              <a:t>Decommission the host from the cluster</a:t>
            </a:r>
          </a:p>
          <a:p>
            <a:pPr lvl="1"/>
            <a:r>
              <a:rPr lang="en-US" dirty="0" smtClean="0"/>
              <a:t>Delete the host from the cluster</a:t>
            </a:r>
          </a:p>
          <a:p>
            <a:pPr lvl="1"/>
            <a:r>
              <a:rPr lang="en-US" dirty="0" smtClean="0"/>
              <a:t>Uninstall “</a:t>
            </a:r>
            <a:r>
              <a:rPr lang="en-US" dirty="0" err="1" smtClean="0"/>
              <a:t>cloudera</a:t>
            </a:r>
            <a:r>
              <a:rPr lang="en-US" dirty="0" smtClean="0"/>
              <a:t>-manager-agent” and “</a:t>
            </a:r>
            <a:r>
              <a:rPr lang="en-US" dirty="0" err="1" smtClean="0"/>
              <a:t>cloudera</a:t>
            </a:r>
            <a:r>
              <a:rPr lang="en-US" dirty="0" smtClean="0"/>
              <a:t>-manager-daemons”</a:t>
            </a:r>
          </a:p>
          <a:p>
            <a:pPr lvl="1"/>
            <a:r>
              <a:rPr lang="en-US" dirty="0" smtClean="0"/>
              <a:t>Clean up all the remnants</a:t>
            </a:r>
          </a:p>
          <a:p>
            <a:pPr lvl="1"/>
            <a:r>
              <a:rPr lang="en-US" dirty="0" smtClean="0"/>
              <a:t>Steps will differ between master and slave. You need to be extremely careful while decommissioning the master</a:t>
            </a:r>
          </a:p>
          <a:p>
            <a:pPr lvl="1"/>
            <a:r>
              <a:rPr lang="en-US" dirty="0" smtClean="0"/>
              <a:t>Run balancer carefully (as it can exhaust network)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Adding/Removing hosts in the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the service</a:t>
            </a:r>
          </a:p>
          <a:p>
            <a:pPr lvl="1"/>
            <a:r>
              <a:rPr lang="en-US" dirty="0" smtClean="0"/>
              <a:t>Understand the architecture of the service/tool</a:t>
            </a:r>
          </a:p>
          <a:p>
            <a:pPr lvl="1"/>
            <a:r>
              <a:rPr lang="en-US" dirty="0" smtClean="0"/>
              <a:t>Take care of pre-requisites like creating databases for repository</a:t>
            </a:r>
          </a:p>
          <a:p>
            <a:pPr lvl="1"/>
            <a:r>
              <a:rPr lang="en-US" dirty="0" smtClean="0"/>
              <a:t>Click on Add Service at cluster level</a:t>
            </a:r>
          </a:p>
          <a:p>
            <a:pPr lvl="1"/>
            <a:r>
              <a:rPr lang="en-US" dirty="0" smtClean="0"/>
              <a:t>Start the service</a:t>
            </a:r>
          </a:p>
          <a:p>
            <a:pPr lvl="1"/>
            <a:r>
              <a:rPr lang="en-US" dirty="0" smtClean="0"/>
              <a:t>Validate the service</a:t>
            </a:r>
          </a:p>
          <a:p>
            <a:r>
              <a:rPr lang="en-US" dirty="0" smtClean="0"/>
              <a:t>Remove Service</a:t>
            </a:r>
          </a:p>
          <a:p>
            <a:pPr lvl="1"/>
            <a:r>
              <a:rPr lang="en-US" dirty="0" smtClean="0"/>
              <a:t>Revise the architecture of the service/tool</a:t>
            </a:r>
          </a:p>
          <a:p>
            <a:pPr lvl="1"/>
            <a:r>
              <a:rPr lang="en-US" dirty="0" smtClean="0"/>
              <a:t>Stop the service</a:t>
            </a:r>
          </a:p>
          <a:p>
            <a:pPr lvl="1"/>
            <a:r>
              <a:rPr lang="en-US" dirty="0" smtClean="0"/>
              <a:t>Delete the service</a:t>
            </a:r>
          </a:p>
          <a:p>
            <a:pPr lvl="1"/>
            <a:r>
              <a:rPr lang="en-US" dirty="0" smtClean="0"/>
              <a:t>Clean up the remnants (like deleting the database created for repository)</a:t>
            </a:r>
          </a:p>
          <a:p>
            <a:pPr lvl="1"/>
            <a:r>
              <a:rPr lang="en-US" dirty="0" smtClean="0"/>
              <a:t>Validate whether all the services are running as expected.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Add/Remove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9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4359</TotalTime>
  <Words>724</Words>
  <Application>Microsoft Macintosh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PowerPoint Presentation</vt:lpstr>
      <vt:lpstr>Agenda</vt:lpstr>
      <vt:lpstr>Overview</vt:lpstr>
      <vt:lpstr>Add or Delete user spaces</vt:lpstr>
      <vt:lpstr>Migration of data from one Hadoop cluster to another Hadoop cluster</vt:lpstr>
      <vt:lpstr>Upgrading software</vt:lpstr>
      <vt:lpstr>Adding/Removing hosts in the cluster</vt:lpstr>
      <vt:lpstr>Add/Remove services</vt:lpstr>
      <vt:lpstr>Troubleshooting the issues</vt:lpstr>
      <vt:lpstr>Changing the parameters at run time</vt:lpstr>
      <vt:lpstr>Updating parameter files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245</cp:revision>
  <dcterms:created xsi:type="dcterms:W3CDTF">2014-04-29T16:16:03Z</dcterms:created>
  <dcterms:modified xsi:type="dcterms:W3CDTF">2015-08-31T12:51:23Z</dcterms:modified>
</cp:coreProperties>
</file>