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eighted-pagerank-algorithm/" TargetMode="External"/><Relationship Id="rId2" Type="http://schemas.openxmlformats.org/officeDocument/2006/relationships/hyperlink" Target="https://en.wikipedia.org/wiki/Power_ite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geR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C5E2-1C91-4AEA-AABD-42096B23F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Numerical Analysis Project – Weighted Page Rank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73564-5A70-4A5B-998F-AF5A25598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Satyajith</a:t>
            </a:r>
            <a:r>
              <a:rPr lang="en-US" dirty="0"/>
              <a:t> </a:t>
            </a:r>
            <a:r>
              <a:rPr lang="en-US" dirty="0" err="1"/>
              <a:t>Chilappagari</a:t>
            </a:r>
            <a:endParaRPr lang="en-US" dirty="0"/>
          </a:p>
          <a:p>
            <a:r>
              <a:rPr lang="en-US" dirty="0"/>
              <a:t>Mahesh Reddy </a:t>
            </a:r>
            <a:r>
              <a:rPr lang="en-US" dirty="0" err="1"/>
              <a:t>Annapureddy</a:t>
            </a:r>
            <a:endParaRPr lang="en-US" dirty="0"/>
          </a:p>
          <a:p>
            <a:r>
              <a:rPr lang="en-US" dirty="0"/>
              <a:t>Siri Teja Chandu</a:t>
            </a:r>
          </a:p>
        </p:txBody>
      </p:sp>
    </p:spTree>
    <p:extLst>
      <p:ext uri="{BB962C8B-B14F-4D97-AF65-F5344CB8AC3E}">
        <p14:creationId xmlns:p14="http://schemas.microsoft.com/office/powerpoint/2010/main" val="11758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EFBA-2778-F042-AC1B-DC886EE1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 dirty="0"/>
              <a:t>Web Crawler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B0AAC7-A6D0-4449-A3A1-A604B4CABF42}"/>
              </a:ext>
            </a:extLst>
          </p:cNvPr>
          <p:cNvSpPr/>
          <p:nvPr/>
        </p:nvSpPr>
        <p:spPr>
          <a:xfrm>
            <a:off x="1056435" y="2630727"/>
            <a:ext cx="97980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Helvetica Neue" panose="02000503000000020004" pitchFamily="2" charset="0"/>
              </a:rPr>
              <a:t>A web crawler, spider, or search engine bot downloads and indexes content from all over the Internet. </a:t>
            </a:r>
            <a:br>
              <a:rPr lang="en-US" sz="2400" dirty="0">
                <a:effectLst/>
                <a:latin typeface="Helvetica Neue" panose="02000503000000020004" pitchFamily="2" charset="0"/>
              </a:rPr>
            </a:br>
            <a:endParaRPr lang="en-US" sz="2400" dirty="0">
              <a:effectLst/>
              <a:latin typeface="Helvetica Neue" panose="02000503000000020004" pitchFamily="2" charset="0"/>
            </a:endParaRPr>
          </a:p>
          <a:p>
            <a:r>
              <a:rPr lang="en-US" sz="2400" dirty="0">
                <a:effectLst/>
                <a:latin typeface="Helvetica Neue" panose="02000503000000020004" pitchFamily="2" charset="0"/>
              </a:rPr>
              <a:t>The programs have  to crawl and index them before they can deliver the right pages for keywords and phrases, or the words people use to find a useful page.</a:t>
            </a:r>
          </a:p>
          <a:p>
            <a:endParaRPr lang="en-US" sz="2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4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DD09-A87E-C94F-A107-37A7D74D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FC49-C61D-F145-8BA1-ABB3716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crawlers, while they’re on the page, gather information about the page like the copy and meta tags. </a:t>
            </a:r>
          </a:p>
          <a:p>
            <a:r>
              <a:rPr lang="en-US" dirty="0"/>
              <a:t>Then, the crawlers store the pages in the index so that the algorithm can sort them for their contained words to later fetch and rank for users.</a:t>
            </a:r>
          </a:p>
          <a:p>
            <a:r>
              <a:rPr lang="en-US" dirty="0"/>
              <a:t>Some of the popular crawlers are Google Bot, Yahoo Bot and Binge Bot.</a:t>
            </a:r>
          </a:p>
          <a:p>
            <a:r>
              <a:rPr lang="en-US" dirty="0"/>
              <a:t>We built a web crawler that visits over 100000 pages from https://</a:t>
            </a:r>
            <a:r>
              <a:rPr lang="en-US" dirty="0" err="1"/>
              <a:t>www.coronavirus.jhu.edu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6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A19D-BB02-43CF-9041-BF199401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57561"/>
          </a:xfrm>
        </p:spPr>
        <p:txBody>
          <a:bodyPr/>
          <a:lstStyle/>
          <a:p>
            <a:r>
              <a:rPr lang="en-US" dirty="0"/>
              <a:t>Page Rank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1314-3366-4D4E-B331-6E7BE69B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7779"/>
            <a:ext cx="9872871" cy="4338221"/>
          </a:xfrm>
        </p:spPr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</a:rPr>
              <a:t>PageRank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</a:rPr>
              <a:t>PR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) is an algorithm used by Google search to rank web pages in their search engine results.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PageRank is a way of measuring the importance of website pages.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PageRank works by counting the number and quality of links to a page to determine a rough estimate of how important the website is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</a:rPr>
              <a:t>The more popular a webpage is, the more are the linkages that other webpages tend to have to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6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51D1-D176-4450-BE1B-FD4E8917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7250"/>
            <a:ext cx="9875520" cy="1065321"/>
          </a:xfrm>
        </p:spPr>
        <p:txBody>
          <a:bodyPr/>
          <a:lstStyle/>
          <a:p>
            <a:r>
              <a:rPr lang="en-US" dirty="0"/>
              <a:t>Weighted Page Rank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13E2-E4A8-4F97-94AB-E6EF0D75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82571"/>
            <a:ext cx="9872871" cy="4613429"/>
          </a:xfrm>
        </p:spPr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Weighted PageRank algorithm is an extension of the conventional PageRank algorithm based on the same concept.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Weighted PageRank algorithm assigns higher rank values to more popular (important) pages instead of dividing the rank value of a page evenly among its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outlink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pages</a:t>
            </a:r>
            <a:r>
              <a:rPr lang="en-US" dirty="0">
                <a:solidFill>
                  <a:srgbClr val="40424E"/>
                </a:solidFill>
                <a:latin typeface="urw-din"/>
              </a:rPr>
              <a:t>.</a:t>
            </a: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Each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outlink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page gets a value proportional to its popularity, i.e. its number of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inlinks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 and </a:t>
            </a:r>
            <a:r>
              <a:rPr lang="en-US" b="0" i="0" dirty="0" err="1">
                <a:solidFill>
                  <a:srgbClr val="40424E"/>
                </a:solidFill>
                <a:effectLst/>
                <a:latin typeface="urw-din"/>
              </a:rPr>
              <a:t>outlinks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1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2A42-8B12-46CB-934F-1A5C5E05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08482"/>
          </a:xfrm>
        </p:spPr>
        <p:txBody>
          <a:bodyPr/>
          <a:lstStyle/>
          <a:p>
            <a:r>
              <a:rPr lang="en-US" dirty="0"/>
              <a:t>Weighted Page Rank 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6E77D-2ACA-42CF-9003-A5DD33CE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930" y="2095499"/>
            <a:ext cx="3579019" cy="494971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C511FB-D9D8-4951-B842-88B8DD497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5929" y="3257550"/>
            <a:ext cx="4017171" cy="3689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D85A02-B40A-43C2-80B8-8CD7E61EE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5929" y="4329938"/>
            <a:ext cx="6695971" cy="3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03FD-0B6E-4F90-8E10-5C1364C4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10827"/>
          </a:xfrm>
        </p:spPr>
        <p:txBody>
          <a:bodyPr/>
          <a:lstStyle/>
          <a:p>
            <a:r>
              <a:rPr lang="en-US" dirty="0"/>
              <a:t>Power Iteration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797F-D4F8-4DBF-8C2A-FD354D2B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90" y="1917577"/>
            <a:ext cx="9872871" cy="333800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 iteration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is an eigenvalue algorithm</a:t>
            </a:r>
            <a:r>
              <a:rPr lang="en-US" b="0" i="0" u="none" strike="noStrike" dirty="0">
                <a:solidFill>
                  <a:srgbClr val="0645AD"/>
                </a:solidFill>
                <a:effectLst/>
              </a:rPr>
              <a:t>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Power iteration algorithm is:-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Initialize r( 0 ) = [ 1 / N ] ( N x 1 vector)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Iterate r(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= ( 1 –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/ N + 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</a:rPr>
              <a:t>β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1 )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until convergence.</a:t>
            </a:r>
          </a:p>
          <a:p>
            <a:pPr marL="274320" lvl="1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48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9F72-A9D0-4DBB-A187-0DF76D1B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77157"/>
          </a:xfrm>
        </p:spPr>
        <p:txBody>
          <a:bodyPr/>
          <a:lstStyle/>
          <a:p>
            <a:r>
              <a:rPr lang="en-US" dirty="0"/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CC41-F1DF-479E-B9BD-212A7CF7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https://en.wikipedia.org/wiki/Power_iteration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https://www.geeksforgeeks.org/weighted-pagerank-algorithm/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https://en.wikipedia.org/wiki/PageRank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63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80</TotalTime>
  <Words>411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Helvetica Neue</vt:lpstr>
      <vt:lpstr>urw-din</vt:lpstr>
      <vt:lpstr>Basis</vt:lpstr>
      <vt:lpstr>Numerical Analysis Project – Weighted Page Rank Implementation</vt:lpstr>
      <vt:lpstr>Web Crawler</vt:lpstr>
      <vt:lpstr>How do they work ?</vt:lpstr>
      <vt:lpstr>Page Rank :-</vt:lpstr>
      <vt:lpstr>Weighted Page Rank :-</vt:lpstr>
      <vt:lpstr>Weighted Page Rank :-</vt:lpstr>
      <vt:lpstr>Power Iteration :-</vt:lpstr>
      <vt:lpstr>References:-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Reddy</dc:creator>
  <cp:lastModifiedBy>Satyajith Chilappagari</cp:lastModifiedBy>
  <cp:revision>9</cp:revision>
  <dcterms:created xsi:type="dcterms:W3CDTF">2021-05-12T23:42:27Z</dcterms:created>
  <dcterms:modified xsi:type="dcterms:W3CDTF">2021-05-13T02:57:49Z</dcterms:modified>
</cp:coreProperties>
</file>