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eighted-pagerank-algorithm/" TargetMode="External"/><Relationship Id="rId2" Type="http://schemas.openxmlformats.org/officeDocument/2006/relationships/hyperlink" Target="https://en.wikipedia.org/wiki/Power_ite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ageRa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C5E2-1C91-4AEA-AABD-42096B23F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73564-5A70-4A5B-998F-AF5A25598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0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A19D-BB02-43CF-9041-BF199401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57561"/>
          </a:xfrm>
        </p:spPr>
        <p:txBody>
          <a:bodyPr/>
          <a:lstStyle/>
          <a:p>
            <a:r>
              <a:rPr lang="en-US" dirty="0"/>
              <a:t>Page Rank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71314-3366-4D4E-B331-6E7BE69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7779"/>
            <a:ext cx="9872871" cy="4338221"/>
          </a:xfrm>
        </p:spPr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</a:rPr>
              <a:t>PageRank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</a:rPr>
              <a:t>PR</a:t>
            </a:r>
            <a:r>
              <a:rPr lang="en-US" b="0" i="0" dirty="0">
                <a:solidFill>
                  <a:srgbClr val="202122"/>
                </a:solidFill>
                <a:effectLst/>
              </a:rPr>
              <a:t>) is an algorithm used by Google search to rank web pages in their search engine results.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PageRank is a way of measuring the importance of website pages.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PageRank works by counting the number and quality of links to a page to determine a rough estimate of how important the website is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</a:rPr>
              <a:t>The more popular a webpage is, the more are the linkages that other webpages tend to have to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6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51D1-D176-4450-BE1B-FD4E8917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7250"/>
            <a:ext cx="9875520" cy="1065321"/>
          </a:xfrm>
        </p:spPr>
        <p:txBody>
          <a:bodyPr/>
          <a:lstStyle/>
          <a:p>
            <a:r>
              <a:rPr lang="en-US" dirty="0"/>
              <a:t>Weighted Page Rank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13E2-E4A8-4F97-94AB-E6EF0D750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82571"/>
            <a:ext cx="9872871" cy="4613429"/>
          </a:xfrm>
        </p:spPr>
        <p:txBody>
          <a:bodyPr/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Weighted PageRank algorithm is an extension of the conventional PageRank algorithm based on the same concept.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Weighted PageRank algorithm assigns higher rank values to more popular (important) pages instead of dividing the rank value of a page evenly among its 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outlink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 pages</a:t>
            </a:r>
            <a:r>
              <a:rPr lang="en-US" dirty="0">
                <a:solidFill>
                  <a:srgbClr val="40424E"/>
                </a:solidFill>
                <a:latin typeface="urw-din"/>
              </a:rPr>
              <a:t>.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Each 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outlink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 page gets a value proportional to its popularity, i.e. its number of 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inlinks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 and 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outlinks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1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2A42-8B12-46CB-934F-1A5C5E05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08482"/>
          </a:xfrm>
        </p:spPr>
        <p:txBody>
          <a:bodyPr/>
          <a:lstStyle/>
          <a:p>
            <a:r>
              <a:rPr lang="en-US" dirty="0"/>
              <a:t>Weighted Page Rank 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B6E77D-2ACA-42CF-9003-A5DD33CE6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930" y="2095499"/>
            <a:ext cx="3579019" cy="494971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3C511FB-D9D8-4951-B842-88B8DD497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5929" y="3257550"/>
            <a:ext cx="4017171" cy="36892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4D85A02-B40A-43C2-80B8-8CD7E61EE0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5929" y="4329938"/>
            <a:ext cx="6695971" cy="36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3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03FD-0B6E-4F90-8E10-5C1364C4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10827"/>
          </a:xfrm>
        </p:spPr>
        <p:txBody>
          <a:bodyPr/>
          <a:lstStyle/>
          <a:p>
            <a:r>
              <a:rPr lang="en-US" dirty="0"/>
              <a:t>Power Iteration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797F-D4F8-4DBF-8C2A-FD354D2BE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690" y="1917577"/>
            <a:ext cx="9872871" cy="333800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Power iteration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is an eigenvalue algorithm</a:t>
            </a:r>
            <a:r>
              <a:rPr lang="en-US" b="0" i="0" u="none" strike="noStrike" dirty="0">
                <a:solidFill>
                  <a:srgbClr val="0645AD"/>
                </a:solidFill>
                <a:effectLst/>
              </a:rPr>
              <a:t>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Power iteration algorithm is:-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Initialize r( 0 ) = [ 1 / N ] ( N x 1 vector)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Iterate r(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) = ( 1 –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β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) / N +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β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1 )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Repeat until convergence.</a:t>
            </a:r>
          </a:p>
          <a:p>
            <a:pPr marL="274320" lvl="1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8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9F72-A9D0-4DBB-A187-0DF76D1B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77157"/>
          </a:xfrm>
        </p:spPr>
        <p:txBody>
          <a:bodyPr/>
          <a:lstStyle/>
          <a:p>
            <a:r>
              <a:rPr lang="en-US" dirty="0"/>
              <a:t>References:-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CC41-F1DF-479E-B9BD-212A7CF7A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https://en.wikipedia.org/wiki/Power_iteration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https://www.geeksforgeeks.org/weighted-pagerank-algorithm/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https://en.wikipedia.org/wiki/PageRank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0632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79</TotalTime>
  <Words>251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urw-din</vt:lpstr>
      <vt:lpstr>Basis</vt:lpstr>
      <vt:lpstr>PowerPoint Presentation</vt:lpstr>
      <vt:lpstr>Page Rank :-</vt:lpstr>
      <vt:lpstr>Weighted Page Rank :-</vt:lpstr>
      <vt:lpstr>Weighted Page Rank :-</vt:lpstr>
      <vt:lpstr>Power Iteration :-</vt:lpstr>
      <vt:lpstr>References:-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Reddy</dc:creator>
  <cp:lastModifiedBy>Mahesh Reddy</cp:lastModifiedBy>
  <cp:revision>8</cp:revision>
  <dcterms:created xsi:type="dcterms:W3CDTF">2021-05-12T23:42:27Z</dcterms:created>
  <dcterms:modified xsi:type="dcterms:W3CDTF">2021-05-13T01:01:53Z</dcterms:modified>
</cp:coreProperties>
</file>