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varScale="1">
        <p:scale>
          <a:sx n="66" d="100"/>
          <a:sy n="66" d="100"/>
        </p:scale>
        <p:origin x="11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E85290-D97F-44DE-A195-3AAD56B688E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AEF1F8-ECE9-4ACA-953D-AF2577663E1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95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85290-D97F-44DE-A195-3AAD56B688E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102050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85290-D97F-44DE-A195-3AAD56B688E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37373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85290-D97F-44DE-A195-3AAD56B688E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181973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85290-D97F-44DE-A195-3AAD56B688E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AEF1F8-ECE9-4ACA-953D-AF2577663E1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24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85290-D97F-44DE-A195-3AAD56B688E7}"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196991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85290-D97F-44DE-A195-3AAD56B688E7}" type="datetimeFigureOut">
              <a:rPr lang="en-IN" smtClean="0"/>
              <a:t>04-09-2021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240041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85290-D97F-44DE-A195-3AAD56B688E7}" type="datetimeFigureOut">
              <a:rPr lang="en-IN" smtClean="0"/>
              <a:t>04-09-2021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9317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E85290-D97F-44DE-A195-3AAD56B688E7}" type="datetimeFigureOut">
              <a:rPr lang="en-IN" smtClean="0"/>
              <a:t>04-09-2021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5148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E85290-D97F-44DE-A195-3AAD56B688E7}" type="datetimeFigureOut">
              <a:rPr lang="en-IN" smtClean="0"/>
              <a:t>04-09-2021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AEF1F8-ECE9-4ACA-953D-AF2577663E12}" type="slidenum">
              <a:rPr lang="en-IN" smtClean="0"/>
              <a:t>‹#›</a:t>
            </a:fld>
            <a:endParaRPr lang="en-IN"/>
          </a:p>
        </p:txBody>
      </p:sp>
    </p:spTree>
    <p:extLst>
      <p:ext uri="{BB962C8B-B14F-4D97-AF65-F5344CB8AC3E}">
        <p14:creationId xmlns:p14="http://schemas.microsoft.com/office/powerpoint/2010/main" val="123014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85290-D97F-44DE-A195-3AAD56B688E7}"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AEF1F8-ECE9-4ACA-953D-AF2577663E12}" type="slidenum">
              <a:rPr lang="en-IN" smtClean="0"/>
              <a:t>‹#›</a:t>
            </a:fld>
            <a:endParaRPr lang="en-IN"/>
          </a:p>
        </p:txBody>
      </p:sp>
    </p:spTree>
    <p:extLst>
      <p:ext uri="{BB962C8B-B14F-4D97-AF65-F5344CB8AC3E}">
        <p14:creationId xmlns:p14="http://schemas.microsoft.com/office/powerpoint/2010/main" val="301116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E85290-D97F-44DE-A195-3AAD56B688E7}" type="datetimeFigureOut">
              <a:rPr lang="en-IN" smtClean="0"/>
              <a:t>04-09-2021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AEF1F8-ECE9-4ACA-953D-AF2577663E1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695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AD74-5EAA-4420-A47A-EB796F86E50B}"/>
              </a:ext>
            </a:extLst>
          </p:cNvPr>
          <p:cNvSpPr>
            <a:spLocks noGrp="1"/>
          </p:cNvSpPr>
          <p:nvPr>
            <p:ph type="ctrTitle"/>
          </p:nvPr>
        </p:nvSpPr>
        <p:spPr/>
        <p:txBody>
          <a:bodyPr/>
          <a:lstStyle/>
          <a:p>
            <a:r>
              <a:rPr lang="en-US" dirty="0"/>
              <a:t>Cloud Devops Engineer	</a:t>
            </a:r>
            <a:endParaRPr lang="en-IN" dirty="0"/>
          </a:p>
        </p:txBody>
      </p:sp>
      <p:sp>
        <p:nvSpPr>
          <p:cNvPr id="3" name="Subtitle 2">
            <a:extLst>
              <a:ext uri="{FF2B5EF4-FFF2-40B4-BE49-F238E27FC236}">
                <a16:creationId xmlns:a16="http://schemas.microsoft.com/office/drawing/2014/main" id="{0A638857-6F5F-41AD-A686-87E9A4840E09}"/>
              </a:ext>
            </a:extLst>
          </p:cNvPr>
          <p:cNvSpPr>
            <a:spLocks noGrp="1"/>
          </p:cNvSpPr>
          <p:nvPr>
            <p:ph type="subTitle" idx="1"/>
          </p:nvPr>
        </p:nvSpPr>
        <p:spPr/>
        <p:txBody>
          <a:bodyPr/>
          <a:lstStyle/>
          <a:p>
            <a:r>
              <a:rPr lang="en-US" dirty="0"/>
              <a:t>Case STUDY</a:t>
            </a:r>
            <a:endParaRPr lang="en-IN" dirty="0"/>
          </a:p>
        </p:txBody>
      </p:sp>
    </p:spTree>
    <p:extLst>
      <p:ext uri="{BB962C8B-B14F-4D97-AF65-F5344CB8AC3E}">
        <p14:creationId xmlns:p14="http://schemas.microsoft.com/office/powerpoint/2010/main" val="278002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509E-F925-418A-AD4B-79DF9793BF82}"/>
              </a:ext>
            </a:extLst>
          </p:cNvPr>
          <p:cNvSpPr>
            <a:spLocks noGrp="1"/>
          </p:cNvSpPr>
          <p:nvPr>
            <p:ph type="title"/>
          </p:nvPr>
        </p:nvSpPr>
        <p:spPr>
          <a:xfrm>
            <a:off x="1066800" y="181038"/>
            <a:ext cx="10058400" cy="725378"/>
          </a:xfrm>
        </p:spPr>
        <p:txBody>
          <a:bodyPr/>
          <a:lstStyle/>
          <a:p>
            <a:r>
              <a:rPr lang="en-US" b="1" dirty="0">
                <a:solidFill>
                  <a:srgbClr val="C00000"/>
                </a:solidFill>
              </a:rPr>
              <a:t>Business Requirements</a:t>
            </a:r>
            <a:endParaRPr lang="en-IN" b="1" dirty="0">
              <a:solidFill>
                <a:srgbClr val="C00000"/>
              </a:solidFill>
            </a:endParaRPr>
          </a:p>
        </p:txBody>
      </p:sp>
      <p:sp>
        <p:nvSpPr>
          <p:cNvPr id="3" name="Content Placeholder 2">
            <a:extLst>
              <a:ext uri="{FF2B5EF4-FFF2-40B4-BE49-F238E27FC236}">
                <a16:creationId xmlns:a16="http://schemas.microsoft.com/office/drawing/2014/main" id="{1232A3E0-5080-4E9E-B09B-326EDC5DAE49}"/>
              </a:ext>
            </a:extLst>
          </p:cNvPr>
          <p:cNvSpPr>
            <a:spLocks noGrp="1"/>
          </p:cNvSpPr>
          <p:nvPr>
            <p:ph idx="1"/>
          </p:nvPr>
        </p:nvSpPr>
        <p:spPr>
          <a:xfrm>
            <a:off x="1137822" y="2103185"/>
            <a:ext cx="10058400" cy="5052215"/>
          </a:xfrm>
        </p:spPr>
        <p:txBody>
          <a:bodyPr/>
          <a:lstStyle/>
          <a:p>
            <a:r>
              <a:rPr lang="en-US" dirty="0" err="1"/>
              <a:t>Wolkentech</a:t>
            </a:r>
            <a:r>
              <a:rPr lang="en-US" dirty="0"/>
              <a:t> (p) Ltd, Wants to develop and publish their product Web APIs on azure which gives basic public access to their Software Product . They don’t want to invest on infrastructure and they want the entire solution to be managed on cloud.  As part of the solution , They require following Azure services</a:t>
            </a:r>
          </a:p>
          <a:p>
            <a:r>
              <a:rPr lang="en-US" dirty="0"/>
              <a:t>a. Azure </a:t>
            </a:r>
            <a:r>
              <a:rPr lang="en-US" dirty="0" err="1"/>
              <a:t>Sql</a:t>
            </a:r>
            <a:r>
              <a:rPr lang="en-US" dirty="0"/>
              <a:t> to host product data</a:t>
            </a:r>
          </a:p>
          <a:p>
            <a:r>
              <a:rPr lang="en-US" dirty="0"/>
              <a:t>b. Azure Kubernetes Service to run </a:t>
            </a:r>
            <a:r>
              <a:rPr lang="en-US" dirty="0" err="1"/>
              <a:t>WebApi</a:t>
            </a:r>
            <a:r>
              <a:rPr lang="en-US" dirty="0"/>
              <a:t> services as containers</a:t>
            </a:r>
          </a:p>
          <a:p>
            <a:r>
              <a:rPr lang="en-US" dirty="0"/>
              <a:t>c. Azure App services to host and test </a:t>
            </a:r>
            <a:r>
              <a:rPr lang="en-US" dirty="0" err="1"/>
              <a:t>WebApi</a:t>
            </a:r>
            <a:r>
              <a:rPr lang="en-US" dirty="0"/>
              <a:t> application </a:t>
            </a:r>
          </a:p>
          <a:p>
            <a:r>
              <a:rPr lang="en-US" dirty="0"/>
              <a:t>d. Azure Container registry to build and publish </a:t>
            </a:r>
            <a:r>
              <a:rPr lang="en-US" dirty="0" err="1"/>
              <a:t>WebApi</a:t>
            </a:r>
            <a:r>
              <a:rPr lang="en-US" dirty="0"/>
              <a:t> images</a:t>
            </a:r>
          </a:p>
          <a:p>
            <a:r>
              <a:rPr lang="en-US" dirty="0"/>
              <a:t>e. Azure Storage services to store Application logs</a:t>
            </a:r>
            <a:r>
              <a:rPr lang="en-IN" dirty="0"/>
              <a:t>. </a:t>
            </a:r>
          </a:p>
          <a:p>
            <a:r>
              <a:rPr lang="en-IN" dirty="0"/>
              <a:t>f. Azure repos and Azure pipeline for Code management and CI/CD pipeline</a:t>
            </a:r>
          </a:p>
          <a:p>
            <a:endParaRPr lang="en-IN" dirty="0"/>
          </a:p>
        </p:txBody>
      </p:sp>
    </p:spTree>
    <p:extLst>
      <p:ext uri="{BB962C8B-B14F-4D97-AF65-F5344CB8AC3E}">
        <p14:creationId xmlns:p14="http://schemas.microsoft.com/office/powerpoint/2010/main" val="108908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9161-6F85-4186-B186-2C70A1EE1595}"/>
              </a:ext>
            </a:extLst>
          </p:cNvPr>
          <p:cNvSpPr>
            <a:spLocks noGrp="1"/>
          </p:cNvSpPr>
          <p:nvPr>
            <p:ph type="title"/>
          </p:nvPr>
        </p:nvSpPr>
        <p:spPr/>
        <p:txBody>
          <a:bodyPr/>
          <a:lstStyle/>
          <a:p>
            <a:r>
              <a:rPr lang="en-US" dirty="0">
                <a:solidFill>
                  <a:srgbClr val="C00000"/>
                </a:solidFill>
              </a:rPr>
              <a:t>Case Study</a:t>
            </a:r>
            <a:endParaRPr lang="en-IN" dirty="0">
              <a:solidFill>
                <a:srgbClr val="C00000"/>
              </a:solidFill>
            </a:endParaRPr>
          </a:p>
        </p:txBody>
      </p:sp>
      <p:sp>
        <p:nvSpPr>
          <p:cNvPr id="3" name="Content Placeholder 2">
            <a:extLst>
              <a:ext uri="{FF2B5EF4-FFF2-40B4-BE49-F238E27FC236}">
                <a16:creationId xmlns:a16="http://schemas.microsoft.com/office/drawing/2014/main" id="{13969FC5-8246-4679-850D-1ED0981BFF15}"/>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As per the business requirement, the solution is already designed and developed by using 12 factor app principles</a:t>
            </a:r>
            <a:r>
              <a:rPr lang="en-IN" dirty="0"/>
              <a:t>.</a:t>
            </a:r>
          </a:p>
          <a:p>
            <a:pPr>
              <a:buFont typeface="Wingdings" panose="05000000000000000000" pitchFamily="2" charset="2"/>
              <a:buChar char="Ø"/>
            </a:pPr>
            <a:r>
              <a:rPr lang="en-US" dirty="0"/>
              <a:t>The following artifacts are ready</a:t>
            </a:r>
          </a:p>
          <a:p>
            <a:pPr marL="749808" lvl="1" indent="-457200">
              <a:buFont typeface="+mj-lt"/>
              <a:buAutoNum type="arabicPeriod"/>
            </a:pPr>
            <a:r>
              <a:rPr lang="en-US" dirty="0" err="1"/>
              <a:t>Sql</a:t>
            </a:r>
            <a:r>
              <a:rPr lang="en-US" dirty="0"/>
              <a:t> Db Schema</a:t>
            </a:r>
          </a:p>
          <a:p>
            <a:pPr marL="749808" lvl="1" indent="-457200">
              <a:buFont typeface="+mj-lt"/>
              <a:buAutoNum type="arabicPeriod"/>
            </a:pPr>
            <a:r>
              <a:rPr lang="en-US" dirty="0"/>
              <a:t>Source code of </a:t>
            </a:r>
            <a:r>
              <a:rPr lang="en-US" dirty="0" err="1"/>
              <a:t>WebApi</a:t>
            </a:r>
            <a:r>
              <a:rPr lang="en-US" dirty="0"/>
              <a:t> services [written in .</a:t>
            </a:r>
            <a:r>
              <a:rPr lang="en-US" dirty="0" err="1"/>
              <a:t>NetCore</a:t>
            </a:r>
            <a:r>
              <a:rPr lang="en-US" dirty="0"/>
              <a:t> 5.1] with </a:t>
            </a:r>
            <a:r>
              <a:rPr lang="en-US" dirty="0" err="1"/>
              <a:t>Dockerfile</a:t>
            </a:r>
            <a:endParaRPr lang="en-US" dirty="0"/>
          </a:p>
          <a:p>
            <a:pPr>
              <a:buFont typeface="Wingdings" panose="05000000000000000000" pitchFamily="2" charset="2"/>
              <a:buChar char="Ø"/>
            </a:pPr>
            <a:r>
              <a:rPr lang="en-US" dirty="0"/>
              <a:t>Scenario 1 is  you need to create a </a:t>
            </a:r>
            <a:r>
              <a:rPr lang="en-US" dirty="0" err="1"/>
              <a:t>devops</a:t>
            </a:r>
            <a:r>
              <a:rPr lang="en-US" dirty="0"/>
              <a:t> pipeline using azure </a:t>
            </a:r>
            <a:r>
              <a:rPr lang="en-US" dirty="0" err="1"/>
              <a:t>devops</a:t>
            </a:r>
            <a:r>
              <a:rPr lang="en-US" dirty="0"/>
              <a:t> to  maintain the code repo at the azure repos and build a pipeline host the </a:t>
            </a:r>
            <a:r>
              <a:rPr lang="en-US" dirty="0" err="1"/>
              <a:t>WebApi</a:t>
            </a:r>
            <a:r>
              <a:rPr lang="en-US" dirty="0"/>
              <a:t> application on azure app services [ Serverless].</a:t>
            </a:r>
          </a:p>
          <a:p>
            <a:pPr>
              <a:buFont typeface="Wingdings" panose="05000000000000000000" pitchFamily="2" charset="2"/>
              <a:buChar char="Ø"/>
            </a:pPr>
            <a:r>
              <a:rPr lang="en-US" dirty="0"/>
              <a:t>Scenario 2 is  you need to create a </a:t>
            </a:r>
            <a:r>
              <a:rPr lang="en-US" dirty="0" err="1"/>
              <a:t>devops</a:t>
            </a:r>
            <a:r>
              <a:rPr lang="en-US" dirty="0"/>
              <a:t> pipeline using azure </a:t>
            </a:r>
            <a:r>
              <a:rPr lang="en-US" dirty="0" err="1"/>
              <a:t>devops</a:t>
            </a:r>
            <a:r>
              <a:rPr lang="en-US" dirty="0"/>
              <a:t> to  maintain the code repo at the azure repos and build a pipeline to build and </a:t>
            </a:r>
            <a:r>
              <a:rPr lang="en-US" dirty="0" err="1"/>
              <a:t>publishWebApi</a:t>
            </a:r>
            <a:r>
              <a:rPr lang="en-US" dirty="0"/>
              <a:t> application to ACR and deploy to AKS.</a:t>
            </a:r>
          </a:p>
          <a:p>
            <a:pPr>
              <a:buFont typeface="Wingdings" panose="05000000000000000000" pitchFamily="2" charset="2"/>
              <a:buChar char="Ø"/>
            </a:pPr>
            <a:endParaRPr lang="en-US" dirty="0"/>
          </a:p>
          <a:p>
            <a:pPr>
              <a:buFont typeface="Wingdings" panose="05000000000000000000" pitchFamily="2" charset="2"/>
              <a:buChar char="Ø"/>
            </a:pPr>
            <a:r>
              <a:rPr lang="en-US" dirty="0"/>
              <a:t>Use Terraform to create azure Storage account and blob storage to store logs, ACR,AKS cluster , Azure SQL and Azure AppService  [ That would help the client to setup the reproduceable (IAC initiative) environment quick and easy ]</a:t>
            </a:r>
          </a:p>
        </p:txBody>
      </p:sp>
    </p:spTree>
    <p:extLst>
      <p:ext uri="{BB962C8B-B14F-4D97-AF65-F5344CB8AC3E}">
        <p14:creationId xmlns:p14="http://schemas.microsoft.com/office/powerpoint/2010/main" val="205257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9592-CC60-4037-9977-0BAB57909C4C}"/>
              </a:ext>
            </a:extLst>
          </p:cNvPr>
          <p:cNvSpPr>
            <a:spLocks noGrp="1"/>
          </p:cNvSpPr>
          <p:nvPr>
            <p:ph type="title"/>
          </p:nvPr>
        </p:nvSpPr>
        <p:spPr/>
        <p:txBody>
          <a:bodyPr/>
          <a:lstStyle/>
          <a:p>
            <a:r>
              <a:rPr lang="en-US" dirty="0">
                <a:solidFill>
                  <a:srgbClr val="C00000"/>
                </a:solidFill>
              </a:rPr>
              <a:t>Continued…</a:t>
            </a:r>
            <a:endParaRPr lang="en-IN" dirty="0">
              <a:solidFill>
                <a:srgbClr val="C00000"/>
              </a:solidFill>
            </a:endParaRPr>
          </a:p>
        </p:txBody>
      </p:sp>
      <p:sp>
        <p:nvSpPr>
          <p:cNvPr id="3" name="Content Placeholder 2">
            <a:extLst>
              <a:ext uri="{FF2B5EF4-FFF2-40B4-BE49-F238E27FC236}">
                <a16:creationId xmlns:a16="http://schemas.microsoft.com/office/drawing/2014/main" id="{BD155447-7C3F-40E7-A32E-B48834B68E4F}"/>
              </a:ext>
            </a:extLst>
          </p:cNvPr>
          <p:cNvSpPr>
            <a:spLocks noGrp="1"/>
          </p:cNvSpPr>
          <p:nvPr>
            <p:ph idx="1"/>
          </p:nvPr>
        </p:nvSpPr>
        <p:spPr/>
        <p:txBody>
          <a:bodyPr/>
          <a:lstStyle/>
          <a:p>
            <a:pPr>
              <a:buFont typeface="Wingdings" panose="05000000000000000000" pitchFamily="2" charset="2"/>
              <a:buChar char="Ø"/>
            </a:pPr>
            <a:r>
              <a:rPr lang="en-US" dirty="0"/>
              <a:t>Create one more pipeline to Azure Kubernetes service where the containerized WEBAPI service will run as multiple instances and expose them through a load balancer service</a:t>
            </a:r>
          </a:p>
          <a:p>
            <a:pPr>
              <a:buFont typeface="Wingdings" panose="05000000000000000000" pitchFamily="2" charset="2"/>
              <a:buChar char="Ø"/>
            </a:pPr>
            <a:r>
              <a:rPr lang="en-US" dirty="0"/>
              <a:t>Before running This containers make sure that Azure </a:t>
            </a:r>
            <a:r>
              <a:rPr lang="en-US" dirty="0" err="1"/>
              <a:t>Sql</a:t>
            </a:r>
            <a:r>
              <a:rPr lang="en-US" dirty="0"/>
              <a:t> </a:t>
            </a:r>
            <a:r>
              <a:rPr lang="en-US" dirty="0" err="1"/>
              <a:t>db</a:t>
            </a:r>
            <a:r>
              <a:rPr lang="en-US" dirty="0"/>
              <a:t> account and create required schema and data</a:t>
            </a:r>
          </a:p>
          <a:p>
            <a:pPr>
              <a:buFont typeface="Wingdings" panose="05000000000000000000" pitchFamily="2" charset="2"/>
              <a:buChar char="Ø"/>
            </a:pPr>
            <a:r>
              <a:rPr lang="en-US" dirty="0"/>
              <a:t>  Create azure dashboard showing key metrics of the services running so that it would give insight about the deployment</a:t>
            </a:r>
          </a:p>
          <a:p>
            <a:pPr>
              <a:buFont typeface="Wingdings" panose="05000000000000000000" pitchFamily="2" charset="2"/>
              <a:buChar char="Ø"/>
            </a:pPr>
            <a:r>
              <a:rPr lang="en-US" dirty="0"/>
              <a:t>  We need to make this ecosystem up and running and need to hand it over to the client and let the client monitor and manage the deployment on their own. Any minor changes to the code will be made by them and handle the deployment through CI/CD pipeline which we already setup. </a:t>
            </a:r>
          </a:p>
          <a:p>
            <a:pPr>
              <a:buFont typeface="Wingdings" panose="05000000000000000000" pitchFamily="2" charset="2"/>
              <a:buChar char="Ø"/>
            </a:pPr>
            <a:endParaRPr lang="en-US" dirty="0"/>
          </a:p>
          <a:p>
            <a:endParaRPr lang="en-US" dirty="0"/>
          </a:p>
          <a:p>
            <a:endParaRPr lang="en-IN" dirty="0"/>
          </a:p>
        </p:txBody>
      </p:sp>
    </p:spTree>
    <p:extLst>
      <p:ext uri="{BB962C8B-B14F-4D97-AF65-F5344CB8AC3E}">
        <p14:creationId xmlns:p14="http://schemas.microsoft.com/office/powerpoint/2010/main" val="300999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4C81-22AE-4DA1-8E11-A2E91B23939B}"/>
              </a:ext>
            </a:extLst>
          </p:cNvPr>
          <p:cNvSpPr>
            <a:spLocks noGrp="1"/>
          </p:cNvSpPr>
          <p:nvPr>
            <p:ph type="title"/>
          </p:nvPr>
        </p:nvSpPr>
        <p:spPr/>
        <p:txBody>
          <a:bodyPr/>
          <a:lstStyle/>
          <a:p>
            <a:r>
              <a:rPr lang="en-US" dirty="0"/>
              <a:t>Deliverables</a:t>
            </a:r>
            <a:endParaRPr lang="en-IN" dirty="0"/>
          </a:p>
        </p:txBody>
      </p:sp>
      <p:sp>
        <p:nvSpPr>
          <p:cNvPr id="3" name="Content Placeholder 2">
            <a:extLst>
              <a:ext uri="{FF2B5EF4-FFF2-40B4-BE49-F238E27FC236}">
                <a16:creationId xmlns:a16="http://schemas.microsoft.com/office/drawing/2014/main" id="{70491FAD-21DA-473F-A884-51C6C509BD80}"/>
              </a:ext>
            </a:extLst>
          </p:cNvPr>
          <p:cNvSpPr>
            <a:spLocks noGrp="1"/>
          </p:cNvSpPr>
          <p:nvPr>
            <p:ph idx="1"/>
          </p:nvPr>
        </p:nvSpPr>
        <p:spPr/>
        <p:txBody>
          <a:bodyPr/>
          <a:lstStyle/>
          <a:p>
            <a:pPr marL="457200" indent="-457200">
              <a:buFont typeface="+mj-lt"/>
              <a:buAutoNum type="arabicPeriod"/>
            </a:pPr>
            <a:r>
              <a:rPr lang="en-US" dirty="0"/>
              <a:t>Azure Dashboard showing the deployments key metrics </a:t>
            </a:r>
          </a:p>
          <a:p>
            <a:pPr marL="457200" indent="-457200">
              <a:buFont typeface="+mj-lt"/>
              <a:buAutoNum type="arabicPeriod"/>
            </a:pPr>
            <a:r>
              <a:rPr lang="en-US" dirty="0"/>
              <a:t>Azure blob storage to store application logs</a:t>
            </a:r>
          </a:p>
          <a:p>
            <a:pPr marL="457200" indent="-457200">
              <a:buFont typeface="+mj-lt"/>
              <a:buAutoNum type="arabicPeriod"/>
            </a:pPr>
            <a:r>
              <a:rPr lang="en-US" dirty="0"/>
              <a:t>Azure app service to host and test WEBAPI application</a:t>
            </a:r>
          </a:p>
          <a:p>
            <a:pPr marL="457200" indent="-457200">
              <a:buFont typeface="+mj-lt"/>
              <a:buAutoNum type="arabicPeriod"/>
            </a:pPr>
            <a:r>
              <a:rPr lang="en-US" dirty="0"/>
              <a:t>Azure SQL </a:t>
            </a:r>
            <a:r>
              <a:rPr lang="en-US" dirty="0" err="1"/>
              <a:t>db</a:t>
            </a:r>
            <a:endParaRPr lang="en-US" dirty="0"/>
          </a:p>
          <a:p>
            <a:pPr marL="457200" indent="-457200">
              <a:buFont typeface="+mj-lt"/>
              <a:buAutoNum type="arabicPeriod"/>
            </a:pPr>
            <a:r>
              <a:rPr lang="en-US" dirty="0"/>
              <a:t>AKS Cluster hosting the same production ready WEBAPI services</a:t>
            </a:r>
          </a:p>
          <a:p>
            <a:pPr marL="457200" indent="-457200">
              <a:buFont typeface="+mj-lt"/>
              <a:buAutoNum type="arabicPeriod"/>
            </a:pPr>
            <a:r>
              <a:rPr lang="en-IN" dirty="0"/>
              <a:t> Terraform script to create AKS ,ACR, Azure SQL, Azure App Service and Azure storage account, blob storage</a:t>
            </a:r>
          </a:p>
          <a:p>
            <a:pPr marL="457200" indent="-457200">
              <a:buFont typeface="+mj-lt"/>
              <a:buAutoNum type="arabicPeriod"/>
            </a:pPr>
            <a:r>
              <a:rPr lang="en-IN" dirty="0"/>
              <a:t>Azure Code repos and Pipeline </a:t>
            </a:r>
          </a:p>
          <a:p>
            <a:endParaRPr lang="en-IN" dirty="0"/>
          </a:p>
          <a:p>
            <a:endParaRPr lang="en-IN" dirty="0"/>
          </a:p>
        </p:txBody>
      </p:sp>
    </p:spTree>
    <p:extLst>
      <p:ext uri="{BB962C8B-B14F-4D97-AF65-F5344CB8AC3E}">
        <p14:creationId xmlns:p14="http://schemas.microsoft.com/office/powerpoint/2010/main" val="38942293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329</TotalTime>
  <Words>478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Wingdings</vt:lpstr>
      <vt:lpstr>Retrospect</vt:lpstr>
      <vt:lpstr>Cloud Devops Engineer </vt:lpstr>
      <vt:lpstr>Business Requirements</vt:lpstr>
      <vt:lpstr>Case Study</vt:lpstr>
      <vt:lpstr>Continued…</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Devops Engineer</dc:title>
  <dc:creator>Vinodh Kumar K C</dc:creator>
  <cp:lastModifiedBy>papa rao</cp:lastModifiedBy>
  <cp:revision>8</cp:revision>
  <dcterms:created xsi:type="dcterms:W3CDTF">2021-07-21T05:38:24Z</dcterms:created>
  <dcterms:modified xsi:type="dcterms:W3CDTF">2021-09-04T12:45:12Z</dcterms:modified>
</cp:coreProperties>
</file>