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7A95-DC3F-F684-308F-EECE01E2A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63EAF-15F6-FDCA-45DE-D3D4EC532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EDB2-115B-985B-1921-175CA19F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AD6A-3F55-62A8-A7F1-947BA2F4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1D0A-B70C-E99B-8113-BA72BF56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272E-C7BC-1D65-8B37-D2E8B3B0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D6402-12CD-EA4C-B1D0-049A3AEC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6BFA-044A-59F2-EE03-0C6C77E3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B12F-7A72-555F-EEE6-FFBC0FB9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05B3-37E7-9383-EA33-31754FBC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3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59C4E-D7E9-91D3-843F-D5F9E9C00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8F69C-5EB6-C38A-942B-A2D49EC47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0C3F-AA1B-E285-B2AA-5EA96171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2A60-9872-E716-3C17-FD1CC4D5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A82C-F940-8E2A-3C01-FB2533B7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76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8593-C66D-7FAC-DF0A-9CB4040A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4EF5-8BD3-AC87-4332-ABCE3FB0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334B-1701-EC37-3093-8CDE198F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826F-2232-BB15-6D97-DEDBBDED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5143-0000-D1E8-DB14-D16753F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74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D7F9-4757-6E97-BE68-8F4DF7BE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85853-EC7E-39F2-8BFF-8C2EAA80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ED60-694A-E8AE-1D5F-17D5FDBB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7455-A8A0-3F5C-FF3F-2C7F4826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38D6-00AF-4B11-DB6B-A52B3D67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40D9-89DC-FACE-2110-9992B12B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5407-B681-E46E-766F-68AA18060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6E7C1-7504-0E86-4521-91DF60B4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8A671-3AAA-211A-9938-7EF6CEEA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CAF7-333F-4867-45F5-A41921C9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CADE-1C8B-9437-8E5D-94626C9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2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7A71-7201-422C-329F-35DE1020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9F0B-5651-C82E-F792-7019C982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C2130-7D51-29BB-D6EF-4C26A09DE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5BBF7-1564-608C-C511-308B022A2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62EEA-CF3C-159F-7ABB-660E59CBB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78AE8-9518-9ABB-A4BF-66AA706F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FD07D-CCB4-CDA6-B01C-5A0E54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D41F9-A349-A4C2-4925-18802890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802C-CDE2-B3F1-8B3F-7C4A1F5F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37E02-965C-E862-4BEA-CB70B28F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E4115-F3C2-F379-D798-DF063DBF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4322C-FB9D-A515-19F8-99761D5C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1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11786-3774-DA09-476E-A18B73A5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A3B1A-A126-504F-2046-9FD22EBE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F4D4-99C5-ED3C-D39B-840E2FAE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5CD9-0A71-96F9-F53B-D4110C35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E57-9D51-CD22-4943-BC2D1710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E70D-4304-479C-2229-FCF70D80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60DB5-7B1B-3D64-E443-091E4942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B8002-3808-B596-2F72-280146E9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B7EB6-4B9A-84E6-1129-EE2AFB7E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4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4037-3569-701F-6268-6B87A6FD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7E75D-DDBE-86C3-EB1C-B61A40CBD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38F0F-467B-76A4-CE84-389AB21E9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F0BB5-8D56-9D72-E265-B0C1A770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A3605-F2A3-6B83-1922-394B303A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9A58-DE13-970E-3436-47E2A935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4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698A8-4ACA-5BA2-7202-B5C18F35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9A2B-5EED-86CE-1327-BF460CFB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AF37-76D2-4669-B431-C8071BCD0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0DBA-8764-4534-B1A2-F9FDC82969F0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67F6-AEB1-EBA6-B97F-F3A499B92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5F57F-B7FC-65E9-B624-F37A740A9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ABE1-0112-4D5C-8A66-86527B532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93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C0AE7E-EC1B-135D-0E2B-6B932A63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85" y="1165433"/>
            <a:ext cx="3962400" cy="396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142F5-14DD-F53C-F8A5-5F36A18E0542}"/>
              </a:ext>
            </a:extLst>
          </p:cNvPr>
          <p:cNvSpPr txBox="1"/>
          <p:nvPr/>
        </p:nvSpPr>
        <p:spPr>
          <a:xfrm>
            <a:off x="3439177" y="273803"/>
            <a:ext cx="49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2x75_2x59_2x34_HDC1compCvsHDC1compSalt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8FEBD-E802-523B-619D-F47F6004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85" y="702129"/>
            <a:ext cx="5213473" cy="5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C7059-1E48-E165-31C0-36919193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16" y="995780"/>
            <a:ext cx="4572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F3856-09C7-0CC4-7C12-9F84EF91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84" y="465196"/>
            <a:ext cx="5524500" cy="552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92948-7643-B08A-16FC-EEE755CE93A2}"/>
              </a:ext>
            </a:extLst>
          </p:cNvPr>
          <p:cNvSpPr txBox="1"/>
          <p:nvPr/>
        </p:nvSpPr>
        <p:spPr>
          <a:xfrm>
            <a:off x="3906565" y="280530"/>
            <a:ext cx="511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1x75 _1x59_1x34 _HDC1compCvsHDC1compSalt</a:t>
            </a:r>
          </a:p>
        </p:txBody>
      </p:sp>
    </p:spTree>
    <p:extLst>
      <p:ext uri="{BB962C8B-B14F-4D97-AF65-F5344CB8AC3E}">
        <p14:creationId xmlns:p14="http://schemas.microsoft.com/office/powerpoint/2010/main" val="252582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EDAD79-C564-E5CD-E377-05489813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891" y="833595"/>
            <a:ext cx="5824247" cy="5824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B9AB9-77E3-F951-BD9F-5F391F58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51" y="1225230"/>
            <a:ext cx="4407540" cy="4407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BED8D9-5995-0255-FC66-1D2740C33788}"/>
              </a:ext>
            </a:extLst>
          </p:cNvPr>
          <p:cNvSpPr txBox="1"/>
          <p:nvPr/>
        </p:nvSpPr>
        <p:spPr>
          <a:xfrm>
            <a:off x="4048782" y="660081"/>
            <a:ext cx="363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2x75_2x59_2x34_KOCvsKOSalt</a:t>
            </a:r>
          </a:p>
        </p:txBody>
      </p:sp>
    </p:spTree>
    <p:extLst>
      <p:ext uri="{BB962C8B-B14F-4D97-AF65-F5344CB8AC3E}">
        <p14:creationId xmlns:p14="http://schemas.microsoft.com/office/powerpoint/2010/main" val="78654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6DDB5-BB41-8BC4-3365-78EB2C4E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64" y="1287235"/>
            <a:ext cx="4283529" cy="428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61DC7-0B21-4A3C-0EA9-DD6CDE8F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93" y="677021"/>
            <a:ext cx="5312228" cy="531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7441-4DC2-F4CE-D8D6-1F27A70674B5}"/>
              </a:ext>
            </a:extLst>
          </p:cNvPr>
          <p:cNvSpPr txBox="1"/>
          <p:nvPr/>
        </p:nvSpPr>
        <p:spPr>
          <a:xfrm>
            <a:off x="3921314" y="588220"/>
            <a:ext cx="37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1x75_ 1x59_1x34 KOCvsKOSalt</a:t>
            </a:r>
          </a:p>
        </p:txBody>
      </p:sp>
    </p:spTree>
    <p:extLst>
      <p:ext uri="{BB962C8B-B14F-4D97-AF65-F5344CB8AC3E}">
        <p14:creationId xmlns:p14="http://schemas.microsoft.com/office/powerpoint/2010/main" val="18738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318AA-4399-C7F0-3F55-F0450F7C7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14" y="1054246"/>
            <a:ext cx="4065814" cy="4065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22678-4880-7E1F-5144-07E76D69B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76" y="562545"/>
            <a:ext cx="5388428" cy="5388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6E9CB-0B98-4A3E-8610-3DE4B156D9C9}"/>
              </a:ext>
            </a:extLst>
          </p:cNvPr>
          <p:cNvSpPr txBox="1"/>
          <p:nvPr/>
        </p:nvSpPr>
        <p:spPr>
          <a:xfrm>
            <a:off x="2875935" y="27380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2x75_2x59_2x34_1x75_HDC1compCvsHDC1compSalt</a:t>
            </a:r>
          </a:p>
        </p:txBody>
      </p:sp>
    </p:spTree>
    <p:extLst>
      <p:ext uri="{BB962C8B-B14F-4D97-AF65-F5344CB8AC3E}">
        <p14:creationId xmlns:p14="http://schemas.microsoft.com/office/powerpoint/2010/main" val="100310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diagram with numbers and a heart&#10;&#10;Description automatically generated">
            <a:extLst>
              <a:ext uri="{FF2B5EF4-FFF2-40B4-BE49-F238E27FC236}">
                <a16:creationId xmlns:a16="http://schemas.microsoft.com/office/drawing/2014/main" id="{D93765A6-54A8-471F-DF33-7CD01386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69" y="1213756"/>
            <a:ext cx="4996544" cy="4996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063D8-0DDC-51BF-3BDD-7680FBA3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" y="1426028"/>
            <a:ext cx="4572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F68DBE-B62D-551B-7C6F-3400DE1A98C5}"/>
              </a:ext>
            </a:extLst>
          </p:cNvPr>
          <p:cNvSpPr txBox="1"/>
          <p:nvPr/>
        </p:nvSpPr>
        <p:spPr>
          <a:xfrm>
            <a:off x="3439177" y="273803"/>
            <a:ext cx="49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2x75_2x59_2x34_KOCvsKOSalt</a:t>
            </a:r>
          </a:p>
        </p:txBody>
      </p:sp>
    </p:spTree>
    <p:extLst>
      <p:ext uri="{BB962C8B-B14F-4D97-AF65-F5344CB8AC3E}">
        <p14:creationId xmlns:p14="http://schemas.microsoft.com/office/powerpoint/2010/main" val="201746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Rani Kamilus</dc:creator>
  <cp:lastModifiedBy>Mahesh Rani Kamilus</cp:lastModifiedBy>
  <cp:revision>5</cp:revision>
  <dcterms:created xsi:type="dcterms:W3CDTF">2023-07-27T10:51:36Z</dcterms:created>
  <dcterms:modified xsi:type="dcterms:W3CDTF">2023-07-29T21:05:26Z</dcterms:modified>
</cp:coreProperties>
</file>