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8" r:id="rId16"/>
    <p:sldId id="320" r:id="rId17"/>
    <p:sldId id="319" r:id="rId18"/>
    <p:sldId id="321" r:id="rId19"/>
    <p:sldId id="316" r:id="rId20"/>
    <p:sldId id="331" r:id="rId21"/>
    <p:sldId id="322" r:id="rId22"/>
    <p:sldId id="323" r:id="rId23"/>
    <p:sldId id="324" r:id="rId24"/>
    <p:sldId id="326" r:id="rId25"/>
    <p:sldId id="327" r:id="rId26"/>
    <p:sldId id="328" r:id="rId27"/>
    <p:sldId id="329" r:id="rId28"/>
    <p:sldId id="330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32" r:id="rId43"/>
    <p:sldId id="333" r:id="rId44"/>
    <p:sldId id="334" r:id="rId45"/>
    <p:sldId id="335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00" r:id="rId54"/>
  </p:sldIdLst>
  <p:sldSz cx="10080625" cy="7561263"/>
  <p:notesSz cx="6858000" cy="9144000"/>
  <p:defaultTextStyle>
    <a:defPPr>
      <a:defRPr lang="en-US"/>
    </a:defPPr>
    <a:lvl1pPr marL="0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4017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8035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2052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6069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AC00"/>
    <a:srgbClr val="006996"/>
    <a:srgbClr val="E53527"/>
    <a:srgbClr val="96C03A"/>
    <a:srgbClr val="0087C1"/>
    <a:srgbClr val="C20069"/>
    <a:srgbClr val="873E8D"/>
    <a:srgbClr val="C6C6C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3250" autoAdjust="0"/>
  </p:normalViewPr>
  <p:slideViewPr>
    <p:cSldViewPr>
      <p:cViewPr varScale="1">
        <p:scale>
          <a:sx n="43" d="100"/>
          <a:sy n="43" d="100"/>
        </p:scale>
        <p:origin x="678" y="60"/>
      </p:cViewPr>
      <p:guideLst>
        <p:guide orient="horz" pos="2382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24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F512E-F319-40FA-9CD8-26371B31F58C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829C7F28-9E1C-45DB-B74E-BCBAA4B6C22C}">
      <dgm:prSet phldrT="[Text]" custT="1"/>
      <dgm:spPr/>
      <dgm:t>
        <a:bodyPr/>
        <a:lstStyle/>
        <a:p>
          <a:r>
            <a:rPr lang="en-US" sz="2800" dirty="0" smtClean="0"/>
            <a:t>Centralized Version Control</a:t>
          </a:r>
          <a:endParaRPr lang="en-US" sz="2800" dirty="0"/>
        </a:p>
      </dgm:t>
    </dgm:pt>
    <dgm:pt modelId="{D4C5E8A9-760B-424A-B43C-7A2A5BD72FE6}" type="parTrans" cxnId="{4DB8AA5E-B440-4D33-BFBE-0D2E1D7E95D2}">
      <dgm:prSet/>
      <dgm:spPr/>
      <dgm:t>
        <a:bodyPr/>
        <a:lstStyle/>
        <a:p>
          <a:endParaRPr lang="en-US"/>
        </a:p>
      </dgm:t>
    </dgm:pt>
    <dgm:pt modelId="{9E48E310-CED3-4940-8F6E-4448D58C61D1}" type="sibTrans" cxnId="{4DB8AA5E-B440-4D33-BFBE-0D2E1D7E95D2}">
      <dgm:prSet/>
      <dgm:spPr/>
      <dgm:t>
        <a:bodyPr/>
        <a:lstStyle/>
        <a:p>
          <a:endParaRPr lang="en-US"/>
        </a:p>
      </dgm:t>
    </dgm:pt>
    <dgm:pt modelId="{24582975-2051-4672-9B53-A3EF0DD5E783}">
      <dgm:prSet phldrT="[Text]" custT="1"/>
      <dgm:spPr/>
      <dgm:t>
        <a:bodyPr/>
        <a:lstStyle/>
        <a:p>
          <a:r>
            <a:rPr lang="en-US" sz="2800" dirty="0" smtClean="0"/>
            <a:t>Distributed Version Control</a:t>
          </a:r>
          <a:endParaRPr lang="en-US" sz="2800" dirty="0"/>
        </a:p>
      </dgm:t>
    </dgm:pt>
    <dgm:pt modelId="{D81408E8-51AE-456D-874D-AF83A77AD27F}" type="parTrans" cxnId="{61DD08D6-2C10-41DA-AAC8-64B2E6ECD384}">
      <dgm:prSet/>
      <dgm:spPr/>
      <dgm:t>
        <a:bodyPr/>
        <a:lstStyle/>
        <a:p>
          <a:endParaRPr lang="en-US"/>
        </a:p>
      </dgm:t>
    </dgm:pt>
    <dgm:pt modelId="{C55004F5-71E2-44AC-82B7-A54456927133}" type="sibTrans" cxnId="{61DD08D6-2C10-41DA-AAC8-64B2E6ECD384}">
      <dgm:prSet/>
      <dgm:spPr/>
      <dgm:t>
        <a:bodyPr/>
        <a:lstStyle/>
        <a:p>
          <a:endParaRPr lang="en-US"/>
        </a:p>
      </dgm:t>
    </dgm:pt>
    <dgm:pt modelId="{09A61A35-FB46-4E41-8417-3132C98F5CBF}" type="pres">
      <dgm:prSet presAssocID="{A91F512E-F319-40FA-9CD8-26371B31F5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2A65A8-52DF-4C55-BE06-62E6B0019EDD}" type="pres">
      <dgm:prSet presAssocID="{829C7F28-9E1C-45DB-B74E-BCBAA4B6C22C}" presName="parentLin" presStyleCnt="0"/>
      <dgm:spPr/>
    </dgm:pt>
    <dgm:pt modelId="{0DA45075-BA0A-4C2C-8CC7-CBEE9F9F11D9}" type="pres">
      <dgm:prSet presAssocID="{829C7F28-9E1C-45DB-B74E-BCBAA4B6C22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C585E12-F12A-4AF1-AF73-AB23A0AA1211}" type="pres">
      <dgm:prSet presAssocID="{829C7F28-9E1C-45DB-B74E-BCBAA4B6C22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06C04-05E3-4AEC-80C0-0E385562CE1B}" type="pres">
      <dgm:prSet presAssocID="{829C7F28-9E1C-45DB-B74E-BCBAA4B6C22C}" presName="negativeSpace" presStyleCnt="0"/>
      <dgm:spPr/>
    </dgm:pt>
    <dgm:pt modelId="{070247CB-0B89-4CAB-849A-0E22B91434EA}" type="pres">
      <dgm:prSet presAssocID="{829C7F28-9E1C-45DB-B74E-BCBAA4B6C22C}" presName="childText" presStyleLbl="conFgAcc1" presStyleIdx="0" presStyleCnt="2">
        <dgm:presLayoutVars>
          <dgm:bulletEnabled val="1"/>
        </dgm:presLayoutVars>
      </dgm:prSet>
      <dgm:spPr/>
    </dgm:pt>
    <dgm:pt modelId="{E8D06C74-FE14-4DC0-99C8-33C2748ECF36}" type="pres">
      <dgm:prSet presAssocID="{9E48E310-CED3-4940-8F6E-4448D58C61D1}" presName="spaceBetweenRectangles" presStyleCnt="0"/>
      <dgm:spPr/>
    </dgm:pt>
    <dgm:pt modelId="{A6C6112B-6A48-44E9-AC3F-5B84BCC3D5A7}" type="pres">
      <dgm:prSet presAssocID="{24582975-2051-4672-9B53-A3EF0DD5E783}" presName="parentLin" presStyleCnt="0"/>
      <dgm:spPr/>
    </dgm:pt>
    <dgm:pt modelId="{4707EA71-DFCA-4BB3-8471-6A92C94D3D37}" type="pres">
      <dgm:prSet presAssocID="{24582975-2051-4672-9B53-A3EF0DD5E78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0CD2897-309F-4694-ABF8-2FD29047494F}" type="pres">
      <dgm:prSet presAssocID="{24582975-2051-4672-9B53-A3EF0DD5E78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02F11-E110-467C-9AE5-63D66DC1DE6F}" type="pres">
      <dgm:prSet presAssocID="{24582975-2051-4672-9B53-A3EF0DD5E783}" presName="negativeSpace" presStyleCnt="0"/>
      <dgm:spPr/>
    </dgm:pt>
    <dgm:pt modelId="{2D11E4FD-A453-4448-83E9-5256F536E42E}" type="pres">
      <dgm:prSet presAssocID="{24582975-2051-4672-9B53-A3EF0DD5E78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E103ED-9D0C-4607-B1C7-D7B9B65CC8C1}" type="presOf" srcId="{829C7F28-9E1C-45DB-B74E-BCBAA4B6C22C}" destId="{AC585E12-F12A-4AF1-AF73-AB23A0AA1211}" srcOrd="1" destOrd="0" presId="urn:microsoft.com/office/officeart/2005/8/layout/list1"/>
    <dgm:cxn modelId="{4DB8AA5E-B440-4D33-BFBE-0D2E1D7E95D2}" srcId="{A91F512E-F319-40FA-9CD8-26371B31F58C}" destId="{829C7F28-9E1C-45DB-B74E-BCBAA4B6C22C}" srcOrd="0" destOrd="0" parTransId="{D4C5E8A9-760B-424A-B43C-7A2A5BD72FE6}" sibTransId="{9E48E310-CED3-4940-8F6E-4448D58C61D1}"/>
    <dgm:cxn modelId="{61DD08D6-2C10-41DA-AAC8-64B2E6ECD384}" srcId="{A91F512E-F319-40FA-9CD8-26371B31F58C}" destId="{24582975-2051-4672-9B53-A3EF0DD5E783}" srcOrd="1" destOrd="0" parTransId="{D81408E8-51AE-456D-874D-AF83A77AD27F}" sibTransId="{C55004F5-71E2-44AC-82B7-A54456927133}"/>
    <dgm:cxn modelId="{354945EF-A4A7-4C8A-8DDB-B8368E21EF0B}" type="presOf" srcId="{24582975-2051-4672-9B53-A3EF0DD5E783}" destId="{70CD2897-309F-4694-ABF8-2FD29047494F}" srcOrd="1" destOrd="0" presId="urn:microsoft.com/office/officeart/2005/8/layout/list1"/>
    <dgm:cxn modelId="{6F46F936-0B69-43AB-9A97-43E547B4B31B}" type="presOf" srcId="{A91F512E-F319-40FA-9CD8-26371B31F58C}" destId="{09A61A35-FB46-4E41-8417-3132C98F5CBF}" srcOrd="0" destOrd="0" presId="urn:microsoft.com/office/officeart/2005/8/layout/list1"/>
    <dgm:cxn modelId="{09FE454F-1636-42C1-AFB2-094A45A4B778}" type="presOf" srcId="{829C7F28-9E1C-45DB-B74E-BCBAA4B6C22C}" destId="{0DA45075-BA0A-4C2C-8CC7-CBEE9F9F11D9}" srcOrd="0" destOrd="0" presId="urn:microsoft.com/office/officeart/2005/8/layout/list1"/>
    <dgm:cxn modelId="{2A27C655-4A67-4D10-953C-3C0CE5F7EEDF}" type="presOf" srcId="{24582975-2051-4672-9B53-A3EF0DD5E783}" destId="{4707EA71-DFCA-4BB3-8471-6A92C94D3D37}" srcOrd="0" destOrd="0" presId="urn:microsoft.com/office/officeart/2005/8/layout/list1"/>
    <dgm:cxn modelId="{85F87B4B-89B4-43A8-9C05-FE413DB43596}" type="presParOf" srcId="{09A61A35-FB46-4E41-8417-3132C98F5CBF}" destId="{762A65A8-52DF-4C55-BE06-62E6B0019EDD}" srcOrd="0" destOrd="0" presId="urn:microsoft.com/office/officeart/2005/8/layout/list1"/>
    <dgm:cxn modelId="{EC01451C-D0E8-4C3A-9F3F-B1B9BFEB9217}" type="presParOf" srcId="{762A65A8-52DF-4C55-BE06-62E6B0019EDD}" destId="{0DA45075-BA0A-4C2C-8CC7-CBEE9F9F11D9}" srcOrd="0" destOrd="0" presId="urn:microsoft.com/office/officeart/2005/8/layout/list1"/>
    <dgm:cxn modelId="{BA17A063-3E5B-4737-A725-91C34F63E4BC}" type="presParOf" srcId="{762A65A8-52DF-4C55-BE06-62E6B0019EDD}" destId="{AC585E12-F12A-4AF1-AF73-AB23A0AA1211}" srcOrd="1" destOrd="0" presId="urn:microsoft.com/office/officeart/2005/8/layout/list1"/>
    <dgm:cxn modelId="{A130930E-3F7F-4B60-AC98-CE24FAA8CF9F}" type="presParOf" srcId="{09A61A35-FB46-4E41-8417-3132C98F5CBF}" destId="{D4206C04-05E3-4AEC-80C0-0E385562CE1B}" srcOrd="1" destOrd="0" presId="urn:microsoft.com/office/officeart/2005/8/layout/list1"/>
    <dgm:cxn modelId="{261A3891-A832-4103-A08E-0A6B05F94F4D}" type="presParOf" srcId="{09A61A35-FB46-4E41-8417-3132C98F5CBF}" destId="{070247CB-0B89-4CAB-849A-0E22B91434EA}" srcOrd="2" destOrd="0" presId="urn:microsoft.com/office/officeart/2005/8/layout/list1"/>
    <dgm:cxn modelId="{17143736-6B85-4409-9CC7-D98D9C0692F7}" type="presParOf" srcId="{09A61A35-FB46-4E41-8417-3132C98F5CBF}" destId="{E8D06C74-FE14-4DC0-99C8-33C2748ECF36}" srcOrd="3" destOrd="0" presId="urn:microsoft.com/office/officeart/2005/8/layout/list1"/>
    <dgm:cxn modelId="{D49DD585-5C77-4CF1-8630-D197577F3543}" type="presParOf" srcId="{09A61A35-FB46-4E41-8417-3132C98F5CBF}" destId="{A6C6112B-6A48-44E9-AC3F-5B84BCC3D5A7}" srcOrd="4" destOrd="0" presId="urn:microsoft.com/office/officeart/2005/8/layout/list1"/>
    <dgm:cxn modelId="{B8DE5035-8ACA-4082-BA49-59A677E1B3A8}" type="presParOf" srcId="{A6C6112B-6A48-44E9-AC3F-5B84BCC3D5A7}" destId="{4707EA71-DFCA-4BB3-8471-6A92C94D3D37}" srcOrd="0" destOrd="0" presId="urn:microsoft.com/office/officeart/2005/8/layout/list1"/>
    <dgm:cxn modelId="{6DF9FC94-342F-4E5C-B695-E29A27D9B85A}" type="presParOf" srcId="{A6C6112B-6A48-44E9-AC3F-5B84BCC3D5A7}" destId="{70CD2897-309F-4694-ABF8-2FD29047494F}" srcOrd="1" destOrd="0" presId="urn:microsoft.com/office/officeart/2005/8/layout/list1"/>
    <dgm:cxn modelId="{B1EBDB94-5368-4458-A926-75C345266097}" type="presParOf" srcId="{09A61A35-FB46-4E41-8417-3132C98F5CBF}" destId="{04602F11-E110-467C-9AE5-63D66DC1DE6F}" srcOrd="5" destOrd="0" presId="urn:microsoft.com/office/officeart/2005/8/layout/list1"/>
    <dgm:cxn modelId="{02CCB035-457D-4E7F-A370-0BCB5ACE7386}" type="presParOf" srcId="{09A61A35-FB46-4E41-8417-3132C98F5CBF}" destId="{2D11E4FD-A453-4448-83E9-5256F536E4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5938D-93E3-467F-AA1C-FA1587F4F771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2584F49-0D9A-4643-AEC0-CCEDA84F0E19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C2CD355D-F6A8-4340-9B08-3C9E8B5820F0}" type="parTrans" cxnId="{AEED3464-669B-4145-8511-AA61F7599121}">
      <dgm:prSet/>
      <dgm:spPr/>
      <dgm:t>
        <a:bodyPr/>
        <a:lstStyle/>
        <a:p>
          <a:endParaRPr lang="en-US"/>
        </a:p>
      </dgm:t>
    </dgm:pt>
    <dgm:pt modelId="{C419A34B-57B8-4599-8EDD-3B3731C6FC78}" type="sibTrans" cxnId="{AEED3464-669B-4145-8511-AA61F7599121}">
      <dgm:prSet/>
      <dgm:spPr/>
      <dgm:t>
        <a:bodyPr/>
        <a:lstStyle/>
        <a:p>
          <a:endParaRPr lang="en-US"/>
        </a:p>
      </dgm:t>
    </dgm:pt>
    <dgm:pt modelId="{2FC8B799-9EFA-4777-B0FD-54C04AABE3C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Simple client-server implementation</a:t>
          </a:r>
          <a:endParaRPr lang="en-US" dirty="0"/>
        </a:p>
      </dgm:t>
    </dgm:pt>
    <dgm:pt modelId="{C24C47F0-16C5-4741-980B-7BF212E56D2A}" type="parTrans" cxnId="{3DCA35E8-C0D7-4A96-9397-925A06C00841}">
      <dgm:prSet/>
      <dgm:spPr/>
      <dgm:t>
        <a:bodyPr/>
        <a:lstStyle/>
        <a:p>
          <a:endParaRPr lang="en-US"/>
        </a:p>
      </dgm:t>
    </dgm:pt>
    <dgm:pt modelId="{11FA6494-4131-4FAD-A31D-DA76D871DF75}" type="sibTrans" cxnId="{3DCA35E8-C0D7-4A96-9397-925A06C00841}">
      <dgm:prSet/>
      <dgm:spPr/>
      <dgm:t>
        <a:bodyPr/>
        <a:lstStyle/>
        <a:p>
          <a:endParaRPr lang="en-US"/>
        </a:p>
      </dgm:t>
    </dgm:pt>
    <dgm:pt modelId="{5A3276A9-9B52-4784-A7F2-C38ADDCB11C3}">
      <dgm:prSet phldrT="[Text]"/>
      <dgm:spPr/>
      <dgm:t>
        <a:bodyPr/>
        <a:lstStyle/>
        <a:p>
          <a:r>
            <a:rPr lang="en-US" dirty="0" smtClean="0"/>
            <a:t>Disadvantages</a:t>
          </a:r>
          <a:endParaRPr lang="en-US" dirty="0"/>
        </a:p>
      </dgm:t>
    </dgm:pt>
    <dgm:pt modelId="{C8A3F9F9-0F2E-43EC-BC06-0298D89146C3}" type="parTrans" cxnId="{678F17DB-0C44-480E-BF88-6152D93F8642}">
      <dgm:prSet/>
      <dgm:spPr/>
      <dgm:t>
        <a:bodyPr/>
        <a:lstStyle/>
        <a:p>
          <a:endParaRPr lang="en-US"/>
        </a:p>
      </dgm:t>
    </dgm:pt>
    <dgm:pt modelId="{6C41CDFB-1B75-4FED-9859-977DF16173BD}" type="sibTrans" cxnId="{678F17DB-0C44-480E-BF88-6152D93F8642}">
      <dgm:prSet/>
      <dgm:spPr/>
      <dgm:t>
        <a:bodyPr/>
        <a:lstStyle/>
        <a:p>
          <a:endParaRPr lang="en-US"/>
        </a:p>
      </dgm:t>
    </dgm:pt>
    <dgm:pt modelId="{EC4C3CDB-41D4-46E1-A778-97BD902ECF1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An active connection to the repository is needed to commit code.</a:t>
          </a:r>
          <a:endParaRPr lang="en-US" dirty="0"/>
        </a:p>
      </dgm:t>
    </dgm:pt>
    <dgm:pt modelId="{1AC4E02B-2471-4C88-A168-04A11E1DE019}" type="parTrans" cxnId="{B99F0091-A276-45B9-BFFC-9C1941017AA5}">
      <dgm:prSet/>
      <dgm:spPr/>
      <dgm:t>
        <a:bodyPr/>
        <a:lstStyle/>
        <a:p>
          <a:endParaRPr lang="en-US"/>
        </a:p>
      </dgm:t>
    </dgm:pt>
    <dgm:pt modelId="{1B580CD7-AD0F-429E-946A-11A02047DA56}" type="sibTrans" cxnId="{B99F0091-A276-45B9-BFFC-9C1941017AA5}">
      <dgm:prSet/>
      <dgm:spPr/>
      <dgm:t>
        <a:bodyPr/>
        <a:lstStyle/>
        <a:p>
          <a:endParaRPr lang="en-US"/>
        </a:p>
      </dgm:t>
    </dgm:pt>
    <dgm:pt modelId="{C80395EC-3471-4FFE-B988-6076D39B105C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Central repository is a single point of failure !</a:t>
          </a:r>
          <a:endParaRPr lang="en-US" dirty="0"/>
        </a:p>
      </dgm:t>
    </dgm:pt>
    <dgm:pt modelId="{6769087E-C693-48FB-8C48-635B9CAC6F9C}" type="parTrans" cxnId="{553B0C79-3774-4B5C-8D42-3E961C797C43}">
      <dgm:prSet/>
      <dgm:spPr/>
      <dgm:t>
        <a:bodyPr/>
        <a:lstStyle/>
        <a:p>
          <a:endParaRPr lang="en-US"/>
        </a:p>
      </dgm:t>
    </dgm:pt>
    <dgm:pt modelId="{E57EC93D-5968-48A6-B394-F05C5990D73B}" type="sibTrans" cxnId="{553B0C79-3774-4B5C-8D42-3E961C797C43}">
      <dgm:prSet/>
      <dgm:spPr/>
      <dgm:t>
        <a:bodyPr/>
        <a:lstStyle/>
        <a:p>
          <a:endParaRPr lang="en-US"/>
        </a:p>
      </dgm:t>
    </dgm:pt>
    <dgm:pt modelId="{4FF8144D-4EB4-4B6B-89A8-0092F5989A3C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Easy administration and management.</a:t>
          </a:r>
          <a:endParaRPr lang="en-US" dirty="0"/>
        </a:p>
      </dgm:t>
    </dgm:pt>
    <dgm:pt modelId="{27DF9EA1-4168-4858-84FB-079F84DEF13D}" type="parTrans" cxnId="{151721A0-A4F3-4125-A6B2-FC595CE17065}">
      <dgm:prSet/>
      <dgm:spPr/>
      <dgm:t>
        <a:bodyPr/>
        <a:lstStyle/>
        <a:p>
          <a:endParaRPr lang="en-US"/>
        </a:p>
      </dgm:t>
    </dgm:pt>
    <dgm:pt modelId="{F838F85B-7069-49C2-9E31-EAB1F299454B}" type="sibTrans" cxnId="{151721A0-A4F3-4125-A6B2-FC595CE17065}">
      <dgm:prSet/>
      <dgm:spPr/>
      <dgm:t>
        <a:bodyPr/>
        <a:lstStyle/>
        <a:p>
          <a:endParaRPr lang="en-US"/>
        </a:p>
      </dgm:t>
    </dgm:pt>
    <dgm:pt modelId="{F22A91A4-9C44-43C9-805A-208F4D3DC756}" type="pres">
      <dgm:prSet presAssocID="{6EB5938D-93E3-467F-AA1C-FA1587F4F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54813-C63F-44E5-ACF7-7E09891AC8C6}" type="pres">
      <dgm:prSet presAssocID="{52584F49-0D9A-4643-AEC0-CCEDA84F0E19}" presName="composite" presStyleCnt="0"/>
      <dgm:spPr/>
    </dgm:pt>
    <dgm:pt modelId="{526FE129-2FB0-4B1E-A25B-556C80753907}" type="pres">
      <dgm:prSet presAssocID="{52584F49-0D9A-4643-AEC0-CCEDA84F0E1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5A77E-B4AC-4BF2-AAAB-0E2CC2D6912C}" type="pres">
      <dgm:prSet presAssocID="{52584F49-0D9A-4643-AEC0-CCEDA84F0E1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E8CF9-5F33-4DB4-99C1-CB4DB316AE39}" type="pres">
      <dgm:prSet presAssocID="{C419A34B-57B8-4599-8EDD-3B3731C6FC78}" presName="space" presStyleCnt="0"/>
      <dgm:spPr/>
    </dgm:pt>
    <dgm:pt modelId="{1B6FBD99-893A-4456-8922-9238B7F7B9AD}" type="pres">
      <dgm:prSet presAssocID="{5A3276A9-9B52-4784-A7F2-C38ADDCB11C3}" presName="composite" presStyleCnt="0"/>
      <dgm:spPr/>
    </dgm:pt>
    <dgm:pt modelId="{12911429-4E45-4535-AF8F-C9BE962746FA}" type="pres">
      <dgm:prSet presAssocID="{5A3276A9-9B52-4784-A7F2-C38ADDCB11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7AD4-1445-49A7-9167-63E5D31C7931}" type="pres">
      <dgm:prSet presAssocID="{5A3276A9-9B52-4784-A7F2-C38ADDCB11C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400B8F-FE88-47EB-B530-9F76AF8156FD}" type="presOf" srcId="{EC4C3CDB-41D4-46E1-A778-97BD902ECF16}" destId="{D7F07AD4-1445-49A7-9167-63E5D31C7931}" srcOrd="0" destOrd="0" presId="urn:microsoft.com/office/officeart/2005/8/layout/hList1"/>
    <dgm:cxn modelId="{678F17DB-0C44-480E-BF88-6152D93F8642}" srcId="{6EB5938D-93E3-467F-AA1C-FA1587F4F771}" destId="{5A3276A9-9B52-4784-A7F2-C38ADDCB11C3}" srcOrd="1" destOrd="0" parTransId="{C8A3F9F9-0F2E-43EC-BC06-0298D89146C3}" sibTransId="{6C41CDFB-1B75-4FED-9859-977DF16173BD}"/>
    <dgm:cxn modelId="{3DCA35E8-C0D7-4A96-9397-925A06C00841}" srcId="{52584F49-0D9A-4643-AEC0-CCEDA84F0E19}" destId="{2FC8B799-9EFA-4777-B0FD-54C04AABE3C2}" srcOrd="0" destOrd="0" parTransId="{C24C47F0-16C5-4741-980B-7BF212E56D2A}" sibTransId="{11FA6494-4131-4FAD-A31D-DA76D871DF75}"/>
    <dgm:cxn modelId="{2061087C-3DD8-418B-AAA2-18A47BC2D643}" type="presOf" srcId="{2FC8B799-9EFA-4777-B0FD-54C04AABE3C2}" destId="{A4E5A77E-B4AC-4BF2-AAAB-0E2CC2D6912C}" srcOrd="0" destOrd="0" presId="urn:microsoft.com/office/officeart/2005/8/layout/hList1"/>
    <dgm:cxn modelId="{B99F0091-A276-45B9-BFFC-9C1941017AA5}" srcId="{5A3276A9-9B52-4784-A7F2-C38ADDCB11C3}" destId="{EC4C3CDB-41D4-46E1-A778-97BD902ECF16}" srcOrd="0" destOrd="0" parTransId="{1AC4E02B-2471-4C88-A168-04A11E1DE019}" sibTransId="{1B580CD7-AD0F-429E-946A-11A02047DA56}"/>
    <dgm:cxn modelId="{553B0C79-3774-4B5C-8D42-3E961C797C43}" srcId="{5A3276A9-9B52-4784-A7F2-C38ADDCB11C3}" destId="{C80395EC-3471-4FFE-B988-6076D39B105C}" srcOrd="1" destOrd="0" parTransId="{6769087E-C693-48FB-8C48-635B9CAC6F9C}" sibTransId="{E57EC93D-5968-48A6-B394-F05C5990D73B}"/>
    <dgm:cxn modelId="{02C18B1F-310A-4BA5-ABEA-28EB34E149E9}" type="presOf" srcId="{52584F49-0D9A-4643-AEC0-CCEDA84F0E19}" destId="{526FE129-2FB0-4B1E-A25B-556C80753907}" srcOrd="0" destOrd="0" presId="urn:microsoft.com/office/officeart/2005/8/layout/hList1"/>
    <dgm:cxn modelId="{08A59D40-6224-4FA8-B8AC-FD869906B8D3}" type="presOf" srcId="{4FF8144D-4EB4-4B6B-89A8-0092F5989A3C}" destId="{A4E5A77E-B4AC-4BF2-AAAB-0E2CC2D6912C}" srcOrd="0" destOrd="1" presId="urn:microsoft.com/office/officeart/2005/8/layout/hList1"/>
    <dgm:cxn modelId="{151721A0-A4F3-4125-A6B2-FC595CE17065}" srcId="{52584F49-0D9A-4643-AEC0-CCEDA84F0E19}" destId="{4FF8144D-4EB4-4B6B-89A8-0092F5989A3C}" srcOrd="1" destOrd="0" parTransId="{27DF9EA1-4168-4858-84FB-079F84DEF13D}" sibTransId="{F838F85B-7069-49C2-9E31-EAB1F299454B}"/>
    <dgm:cxn modelId="{C8B7480B-B701-45E9-BBD8-510839591F56}" type="presOf" srcId="{6EB5938D-93E3-467F-AA1C-FA1587F4F771}" destId="{F22A91A4-9C44-43C9-805A-208F4D3DC756}" srcOrd="0" destOrd="0" presId="urn:microsoft.com/office/officeart/2005/8/layout/hList1"/>
    <dgm:cxn modelId="{04E1B694-7872-4896-9D21-2500FA4ECAA7}" type="presOf" srcId="{C80395EC-3471-4FFE-B988-6076D39B105C}" destId="{D7F07AD4-1445-49A7-9167-63E5D31C7931}" srcOrd="0" destOrd="1" presId="urn:microsoft.com/office/officeart/2005/8/layout/hList1"/>
    <dgm:cxn modelId="{B6890E41-9E5B-4747-B270-F1DD99E2EC00}" type="presOf" srcId="{5A3276A9-9B52-4784-A7F2-C38ADDCB11C3}" destId="{12911429-4E45-4535-AF8F-C9BE962746FA}" srcOrd="0" destOrd="0" presId="urn:microsoft.com/office/officeart/2005/8/layout/hList1"/>
    <dgm:cxn modelId="{AEED3464-669B-4145-8511-AA61F7599121}" srcId="{6EB5938D-93E3-467F-AA1C-FA1587F4F771}" destId="{52584F49-0D9A-4643-AEC0-CCEDA84F0E19}" srcOrd="0" destOrd="0" parTransId="{C2CD355D-F6A8-4340-9B08-3C9E8B5820F0}" sibTransId="{C419A34B-57B8-4599-8EDD-3B3731C6FC78}"/>
    <dgm:cxn modelId="{8973CECA-73CA-4C3E-95FC-815710E216BB}" type="presParOf" srcId="{F22A91A4-9C44-43C9-805A-208F4D3DC756}" destId="{52B54813-C63F-44E5-ACF7-7E09891AC8C6}" srcOrd="0" destOrd="0" presId="urn:microsoft.com/office/officeart/2005/8/layout/hList1"/>
    <dgm:cxn modelId="{236206C8-E605-46C3-80B9-ACD4875558CE}" type="presParOf" srcId="{52B54813-C63F-44E5-ACF7-7E09891AC8C6}" destId="{526FE129-2FB0-4B1E-A25B-556C80753907}" srcOrd="0" destOrd="0" presId="urn:microsoft.com/office/officeart/2005/8/layout/hList1"/>
    <dgm:cxn modelId="{45A54C84-A83F-4EB8-B5A5-5AF4B721371E}" type="presParOf" srcId="{52B54813-C63F-44E5-ACF7-7E09891AC8C6}" destId="{A4E5A77E-B4AC-4BF2-AAAB-0E2CC2D6912C}" srcOrd="1" destOrd="0" presId="urn:microsoft.com/office/officeart/2005/8/layout/hList1"/>
    <dgm:cxn modelId="{3F733008-1258-4166-8BAC-67E0779FED74}" type="presParOf" srcId="{F22A91A4-9C44-43C9-805A-208F4D3DC756}" destId="{D3FE8CF9-5F33-4DB4-99C1-CB4DB316AE39}" srcOrd="1" destOrd="0" presId="urn:microsoft.com/office/officeart/2005/8/layout/hList1"/>
    <dgm:cxn modelId="{E17F88CB-EBFF-4D72-9BED-E14A81179E1E}" type="presParOf" srcId="{F22A91A4-9C44-43C9-805A-208F4D3DC756}" destId="{1B6FBD99-893A-4456-8922-9238B7F7B9AD}" srcOrd="2" destOrd="0" presId="urn:microsoft.com/office/officeart/2005/8/layout/hList1"/>
    <dgm:cxn modelId="{D5E64664-44AB-49BA-B5A9-21C06B8FC268}" type="presParOf" srcId="{1B6FBD99-893A-4456-8922-9238B7F7B9AD}" destId="{12911429-4E45-4535-AF8F-C9BE962746FA}" srcOrd="0" destOrd="0" presId="urn:microsoft.com/office/officeart/2005/8/layout/hList1"/>
    <dgm:cxn modelId="{7974344F-720F-4B38-8BCA-5DD43FB53D9A}" type="presParOf" srcId="{1B6FBD99-893A-4456-8922-9238B7F7B9AD}" destId="{D7F07AD4-1445-49A7-9167-63E5D31C79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5938D-93E3-467F-AA1C-FA1587F4F771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2584F49-0D9A-4643-AEC0-CCEDA84F0E19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C2CD355D-F6A8-4340-9B08-3C9E8B5820F0}" type="parTrans" cxnId="{AEED3464-669B-4145-8511-AA61F7599121}">
      <dgm:prSet/>
      <dgm:spPr/>
      <dgm:t>
        <a:bodyPr/>
        <a:lstStyle/>
        <a:p>
          <a:endParaRPr lang="en-US"/>
        </a:p>
      </dgm:t>
    </dgm:pt>
    <dgm:pt modelId="{C419A34B-57B8-4599-8EDD-3B3731C6FC78}" type="sibTrans" cxnId="{AEED3464-669B-4145-8511-AA61F7599121}">
      <dgm:prSet/>
      <dgm:spPr/>
      <dgm:t>
        <a:bodyPr/>
        <a:lstStyle/>
        <a:p>
          <a:endParaRPr lang="en-US"/>
        </a:p>
      </dgm:t>
    </dgm:pt>
    <dgm:pt modelId="{2FC8B799-9EFA-4777-B0FD-54C04AABE3C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An active connection is not necessary to commit code.</a:t>
          </a:r>
          <a:endParaRPr lang="en-US" dirty="0"/>
        </a:p>
      </dgm:t>
    </dgm:pt>
    <dgm:pt modelId="{C24C47F0-16C5-4741-980B-7BF212E56D2A}" type="parTrans" cxnId="{3DCA35E8-C0D7-4A96-9397-925A06C00841}">
      <dgm:prSet/>
      <dgm:spPr/>
      <dgm:t>
        <a:bodyPr/>
        <a:lstStyle/>
        <a:p>
          <a:endParaRPr lang="en-US"/>
        </a:p>
      </dgm:t>
    </dgm:pt>
    <dgm:pt modelId="{11FA6494-4131-4FAD-A31D-DA76D871DF75}" type="sibTrans" cxnId="{3DCA35E8-C0D7-4A96-9397-925A06C00841}">
      <dgm:prSet/>
      <dgm:spPr/>
      <dgm:t>
        <a:bodyPr/>
        <a:lstStyle/>
        <a:p>
          <a:endParaRPr lang="en-US"/>
        </a:p>
      </dgm:t>
    </dgm:pt>
    <dgm:pt modelId="{5A3276A9-9B52-4784-A7F2-C38ADDCB11C3}">
      <dgm:prSet phldrT="[Text]"/>
      <dgm:spPr/>
      <dgm:t>
        <a:bodyPr/>
        <a:lstStyle/>
        <a:p>
          <a:r>
            <a:rPr lang="en-US" dirty="0" smtClean="0"/>
            <a:t>Disadvantages</a:t>
          </a:r>
          <a:endParaRPr lang="en-US" dirty="0"/>
        </a:p>
      </dgm:t>
    </dgm:pt>
    <dgm:pt modelId="{C8A3F9F9-0F2E-43EC-BC06-0298D89146C3}" type="parTrans" cxnId="{678F17DB-0C44-480E-BF88-6152D93F8642}">
      <dgm:prSet/>
      <dgm:spPr/>
      <dgm:t>
        <a:bodyPr/>
        <a:lstStyle/>
        <a:p>
          <a:endParaRPr lang="en-US"/>
        </a:p>
      </dgm:t>
    </dgm:pt>
    <dgm:pt modelId="{6C41CDFB-1B75-4FED-9859-977DF16173BD}" type="sibTrans" cxnId="{678F17DB-0C44-480E-BF88-6152D93F8642}">
      <dgm:prSet/>
      <dgm:spPr/>
      <dgm:t>
        <a:bodyPr/>
        <a:lstStyle/>
        <a:p>
          <a:endParaRPr lang="en-US"/>
        </a:p>
      </dgm:t>
    </dgm:pt>
    <dgm:pt modelId="{EC4C3CDB-41D4-46E1-A778-97BD902ECF1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Complex by design.</a:t>
          </a:r>
          <a:endParaRPr lang="en-US" dirty="0"/>
        </a:p>
      </dgm:t>
    </dgm:pt>
    <dgm:pt modelId="{1AC4E02B-2471-4C88-A168-04A11E1DE019}" type="parTrans" cxnId="{B99F0091-A276-45B9-BFFC-9C1941017AA5}">
      <dgm:prSet/>
      <dgm:spPr/>
      <dgm:t>
        <a:bodyPr/>
        <a:lstStyle/>
        <a:p>
          <a:endParaRPr lang="en-US"/>
        </a:p>
      </dgm:t>
    </dgm:pt>
    <dgm:pt modelId="{1B580CD7-AD0F-429E-946A-11A02047DA56}" type="sibTrans" cxnId="{B99F0091-A276-45B9-BFFC-9C1941017AA5}">
      <dgm:prSet/>
      <dgm:spPr/>
      <dgm:t>
        <a:bodyPr/>
        <a:lstStyle/>
        <a:p>
          <a:endParaRPr lang="en-US"/>
        </a:p>
      </dgm:t>
    </dgm:pt>
    <dgm:pt modelId="{B1783275-963A-423E-970F-7E0B09632AF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Can recover from repository failures as they are distributed.</a:t>
          </a:r>
          <a:endParaRPr lang="en-US" dirty="0"/>
        </a:p>
      </dgm:t>
    </dgm:pt>
    <dgm:pt modelId="{62F2A5D3-5B29-4478-8F31-CD40A6E245DE}" type="parTrans" cxnId="{4DFC6A4A-AEFC-431B-95EF-8339A6483042}">
      <dgm:prSet/>
      <dgm:spPr/>
      <dgm:t>
        <a:bodyPr/>
        <a:lstStyle/>
        <a:p>
          <a:endParaRPr lang="en-US"/>
        </a:p>
      </dgm:t>
    </dgm:pt>
    <dgm:pt modelId="{A0328B00-A4A4-4A82-8752-B5625387577C}" type="sibTrans" cxnId="{4DFC6A4A-AEFC-431B-95EF-8339A6483042}">
      <dgm:prSet/>
      <dgm:spPr/>
      <dgm:t>
        <a:bodyPr/>
        <a:lstStyle/>
        <a:p>
          <a:endParaRPr lang="en-US"/>
        </a:p>
      </dgm:t>
    </dgm:pt>
    <dgm:pt modelId="{C757622B-3DE0-43A8-9018-007CFD8CDCD0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Administration and management is difficult.</a:t>
          </a:r>
          <a:endParaRPr lang="en-US" dirty="0"/>
        </a:p>
      </dgm:t>
    </dgm:pt>
    <dgm:pt modelId="{5F268511-B212-406F-A2B7-6CA0F48AEFBA}" type="parTrans" cxnId="{BF857601-777D-401D-B562-58E9843FFD2F}">
      <dgm:prSet/>
      <dgm:spPr/>
      <dgm:t>
        <a:bodyPr/>
        <a:lstStyle/>
        <a:p>
          <a:endParaRPr lang="en-US"/>
        </a:p>
      </dgm:t>
    </dgm:pt>
    <dgm:pt modelId="{AA21E9B9-15C8-4166-BD57-82C1937D788D}" type="sibTrans" cxnId="{BF857601-777D-401D-B562-58E9843FFD2F}">
      <dgm:prSet/>
      <dgm:spPr/>
      <dgm:t>
        <a:bodyPr/>
        <a:lstStyle/>
        <a:p>
          <a:endParaRPr lang="en-US"/>
        </a:p>
      </dgm:t>
    </dgm:pt>
    <dgm:pt modelId="{F22A91A4-9C44-43C9-805A-208F4D3DC756}" type="pres">
      <dgm:prSet presAssocID="{6EB5938D-93E3-467F-AA1C-FA1587F4F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54813-C63F-44E5-ACF7-7E09891AC8C6}" type="pres">
      <dgm:prSet presAssocID="{52584F49-0D9A-4643-AEC0-CCEDA84F0E19}" presName="composite" presStyleCnt="0"/>
      <dgm:spPr/>
    </dgm:pt>
    <dgm:pt modelId="{526FE129-2FB0-4B1E-A25B-556C80753907}" type="pres">
      <dgm:prSet presAssocID="{52584F49-0D9A-4643-AEC0-CCEDA84F0E1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5A77E-B4AC-4BF2-AAAB-0E2CC2D6912C}" type="pres">
      <dgm:prSet presAssocID="{52584F49-0D9A-4643-AEC0-CCEDA84F0E1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E8CF9-5F33-4DB4-99C1-CB4DB316AE39}" type="pres">
      <dgm:prSet presAssocID="{C419A34B-57B8-4599-8EDD-3B3731C6FC78}" presName="space" presStyleCnt="0"/>
      <dgm:spPr/>
    </dgm:pt>
    <dgm:pt modelId="{1B6FBD99-893A-4456-8922-9238B7F7B9AD}" type="pres">
      <dgm:prSet presAssocID="{5A3276A9-9B52-4784-A7F2-C38ADDCB11C3}" presName="composite" presStyleCnt="0"/>
      <dgm:spPr/>
    </dgm:pt>
    <dgm:pt modelId="{12911429-4E45-4535-AF8F-C9BE962746FA}" type="pres">
      <dgm:prSet presAssocID="{5A3276A9-9B52-4784-A7F2-C38ADDCB11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7AD4-1445-49A7-9167-63E5D31C7931}" type="pres">
      <dgm:prSet presAssocID="{5A3276A9-9B52-4784-A7F2-C38ADDCB11C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0ADC2-D109-48EE-BC3E-F6267DB580C1}" type="presOf" srcId="{B1783275-963A-423E-970F-7E0B09632AFB}" destId="{A4E5A77E-B4AC-4BF2-AAAB-0E2CC2D6912C}" srcOrd="0" destOrd="1" presId="urn:microsoft.com/office/officeart/2005/8/layout/hList1"/>
    <dgm:cxn modelId="{3DCA35E8-C0D7-4A96-9397-925A06C00841}" srcId="{52584F49-0D9A-4643-AEC0-CCEDA84F0E19}" destId="{2FC8B799-9EFA-4777-B0FD-54C04AABE3C2}" srcOrd="0" destOrd="0" parTransId="{C24C47F0-16C5-4741-980B-7BF212E56D2A}" sibTransId="{11FA6494-4131-4FAD-A31D-DA76D871DF75}"/>
    <dgm:cxn modelId="{BF857601-777D-401D-B562-58E9843FFD2F}" srcId="{5A3276A9-9B52-4784-A7F2-C38ADDCB11C3}" destId="{C757622B-3DE0-43A8-9018-007CFD8CDCD0}" srcOrd="1" destOrd="0" parTransId="{5F268511-B212-406F-A2B7-6CA0F48AEFBA}" sibTransId="{AA21E9B9-15C8-4166-BD57-82C1937D788D}"/>
    <dgm:cxn modelId="{594FFD7B-464E-4AF3-B00A-C3D6B8204B98}" type="presOf" srcId="{C757622B-3DE0-43A8-9018-007CFD8CDCD0}" destId="{D7F07AD4-1445-49A7-9167-63E5D31C7931}" srcOrd="0" destOrd="1" presId="urn:microsoft.com/office/officeart/2005/8/layout/hList1"/>
    <dgm:cxn modelId="{6AE27720-2629-4B98-8A79-EA08BECDC504}" type="presOf" srcId="{2FC8B799-9EFA-4777-B0FD-54C04AABE3C2}" destId="{A4E5A77E-B4AC-4BF2-AAAB-0E2CC2D6912C}" srcOrd="0" destOrd="0" presId="urn:microsoft.com/office/officeart/2005/8/layout/hList1"/>
    <dgm:cxn modelId="{E98657D5-50DC-4D3B-8EB3-F2B36B4B7735}" type="presOf" srcId="{5A3276A9-9B52-4784-A7F2-C38ADDCB11C3}" destId="{12911429-4E45-4535-AF8F-C9BE962746FA}" srcOrd="0" destOrd="0" presId="urn:microsoft.com/office/officeart/2005/8/layout/hList1"/>
    <dgm:cxn modelId="{4DFC6A4A-AEFC-431B-95EF-8339A6483042}" srcId="{52584F49-0D9A-4643-AEC0-CCEDA84F0E19}" destId="{B1783275-963A-423E-970F-7E0B09632AFB}" srcOrd="1" destOrd="0" parTransId="{62F2A5D3-5B29-4478-8F31-CD40A6E245DE}" sibTransId="{A0328B00-A4A4-4A82-8752-B5625387577C}"/>
    <dgm:cxn modelId="{B99F0091-A276-45B9-BFFC-9C1941017AA5}" srcId="{5A3276A9-9B52-4784-A7F2-C38ADDCB11C3}" destId="{EC4C3CDB-41D4-46E1-A778-97BD902ECF16}" srcOrd="0" destOrd="0" parTransId="{1AC4E02B-2471-4C88-A168-04A11E1DE019}" sibTransId="{1B580CD7-AD0F-429E-946A-11A02047DA56}"/>
    <dgm:cxn modelId="{4A2DF389-A966-4DB3-B917-E11EE1A827D3}" type="presOf" srcId="{6EB5938D-93E3-467F-AA1C-FA1587F4F771}" destId="{F22A91A4-9C44-43C9-805A-208F4D3DC756}" srcOrd="0" destOrd="0" presId="urn:microsoft.com/office/officeart/2005/8/layout/hList1"/>
    <dgm:cxn modelId="{570F13B0-D33F-471A-AE87-81A93D9E887C}" type="presOf" srcId="{52584F49-0D9A-4643-AEC0-CCEDA84F0E19}" destId="{526FE129-2FB0-4B1E-A25B-556C80753907}" srcOrd="0" destOrd="0" presId="urn:microsoft.com/office/officeart/2005/8/layout/hList1"/>
    <dgm:cxn modelId="{AEED3464-669B-4145-8511-AA61F7599121}" srcId="{6EB5938D-93E3-467F-AA1C-FA1587F4F771}" destId="{52584F49-0D9A-4643-AEC0-CCEDA84F0E19}" srcOrd="0" destOrd="0" parTransId="{C2CD355D-F6A8-4340-9B08-3C9E8B5820F0}" sibTransId="{C419A34B-57B8-4599-8EDD-3B3731C6FC78}"/>
    <dgm:cxn modelId="{678F17DB-0C44-480E-BF88-6152D93F8642}" srcId="{6EB5938D-93E3-467F-AA1C-FA1587F4F771}" destId="{5A3276A9-9B52-4784-A7F2-C38ADDCB11C3}" srcOrd="1" destOrd="0" parTransId="{C8A3F9F9-0F2E-43EC-BC06-0298D89146C3}" sibTransId="{6C41CDFB-1B75-4FED-9859-977DF16173BD}"/>
    <dgm:cxn modelId="{88270A5E-42E9-4B31-8A31-E931555EBE9D}" type="presOf" srcId="{EC4C3CDB-41D4-46E1-A778-97BD902ECF16}" destId="{D7F07AD4-1445-49A7-9167-63E5D31C7931}" srcOrd="0" destOrd="0" presId="urn:microsoft.com/office/officeart/2005/8/layout/hList1"/>
    <dgm:cxn modelId="{10E55030-0FCD-4A4D-A5A2-1DDC528C26B8}" type="presParOf" srcId="{F22A91A4-9C44-43C9-805A-208F4D3DC756}" destId="{52B54813-C63F-44E5-ACF7-7E09891AC8C6}" srcOrd="0" destOrd="0" presId="urn:microsoft.com/office/officeart/2005/8/layout/hList1"/>
    <dgm:cxn modelId="{F38A0E64-02C8-465E-9D07-D185210A9462}" type="presParOf" srcId="{52B54813-C63F-44E5-ACF7-7E09891AC8C6}" destId="{526FE129-2FB0-4B1E-A25B-556C80753907}" srcOrd="0" destOrd="0" presId="urn:microsoft.com/office/officeart/2005/8/layout/hList1"/>
    <dgm:cxn modelId="{0655D63C-AA0C-46E9-9488-DD1989D9148D}" type="presParOf" srcId="{52B54813-C63F-44E5-ACF7-7E09891AC8C6}" destId="{A4E5A77E-B4AC-4BF2-AAAB-0E2CC2D6912C}" srcOrd="1" destOrd="0" presId="urn:microsoft.com/office/officeart/2005/8/layout/hList1"/>
    <dgm:cxn modelId="{652A3D20-2AB3-4DB8-B08F-F6A83A03CB15}" type="presParOf" srcId="{F22A91A4-9C44-43C9-805A-208F4D3DC756}" destId="{D3FE8CF9-5F33-4DB4-99C1-CB4DB316AE39}" srcOrd="1" destOrd="0" presId="urn:microsoft.com/office/officeart/2005/8/layout/hList1"/>
    <dgm:cxn modelId="{98952978-4088-4868-A7C2-8F1C9845CAEF}" type="presParOf" srcId="{F22A91A4-9C44-43C9-805A-208F4D3DC756}" destId="{1B6FBD99-893A-4456-8922-9238B7F7B9AD}" srcOrd="2" destOrd="0" presId="urn:microsoft.com/office/officeart/2005/8/layout/hList1"/>
    <dgm:cxn modelId="{7E557972-35A2-4D65-BF3E-57B8292B1F79}" type="presParOf" srcId="{1B6FBD99-893A-4456-8922-9238B7F7B9AD}" destId="{12911429-4E45-4535-AF8F-C9BE962746FA}" srcOrd="0" destOrd="0" presId="urn:microsoft.com/office/officeart/2005/8/layout/hList1"/>
    <dgm:cxn modelId="{F7D2940F-4256-4D81-B9B4-95F4A1580FCE}" type="presParOf" srcId="{1B6FBD99-893A-4456-8922-9238B7F7B9AD}" destId="{D7F07AD4-1445-49A7-9167-63E5D31C79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247CB-0B89-4CAB-849A-0E22B91434EA}">
      <dsp:nvSpPr>
        <dsp:cNvPr id="0" name=""/>
        <dsp:cNvSpPr/>
      </dsp:nvSpPr>
      <dsp:spPr>
        <a:xfrm>
          <a:off x="0" y="489000"/>
          <a:ext cx="8712000" cy="8316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85E12-F12A-4AF1-AF73-AB23A0AA1211}">
      <dsp:nvSpPr>
        <dsp:cNvPr id="0" name=""/>
        <dsp:cNvSpPr/>
      </dsp:nvSpPr>
      <dsp:spPr>
        <a:xfrm>
          <a:off x="435600" y="1920"/>
          <a:ext cx="6098400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05" tIns="0" rIns="23050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Centralized Version Control</a:t>
          </a:r>
          <a:endParaRPr lang="en-US" sz="2800" kern="1200" dirty="0"/>
        </a:p>
      </dsp:txBody>
      <dsp:txXfrm>
        <a:off x="483155" y="49475"/>
        <a:ext cx="6003290" cy="879050"/>
      </dsp:txXfrm>
    </dsp:sp>
    <dsp:sp modelId="{2D11E4FD-A453-4448-83E9-5256F536E42E}">
      <dsp:nvSpPr>
        <dsp:cNvPr id="0" name=""/>
        <dsp:cNvSpPr/>
      </dsp:nvSpPr>
      <dsp:spPr>
        <a:xfrm>
          <a:off x="0" y="1985880"/>
          <a:ext cx="8712000" cy="8316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D2897-309F-4694-ABF8-2FD29047494F}">
      <dsp:nvSpPr>
        <dsp:cNvPr id="0" name=""/>
        <dsp:cNvSpPr/>
      </dsp:nvSpPr>
      <dsp:spPr>
        <a:xfrm>
          <a:off x="435600" y="1498800"/>
          <a:ext cx="6098400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05" tIns="0" rIns="23050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Distributed Version Control</a:t>
          </a:r>
          <a:endParaRPr lang="en-US" sz="2800" kern="1200" dirty="0"/>
        </a:p>
      </dsp:txBody>
      <dsp:txXfrm>
        <a:off x="483155" y="1546355"/>
        <a:ext cx="600329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FE129-2FB0-4B1E-A25B-556C80753907}">
      <dsp:nvSpPr>
        <dsp:cNvPr id="0" name=""/>
        <dsp:cNvSpPr/>
      </dsp:nvSpPr>
      <dsp:spPr>
        <a:xfrm>
          <a:off x="42" y="33866"/>
          <a:ext cx="4070988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</a:t>
          </a:r>
          <a:endParaRPr lang="en-US" sz="2400" kern="1200" dirty="0"/>
        </a:p>
      </dsp:txBody>
      <dsp:txXfrm>
        <a:off x="42" y="33866"/>
        <a:ext cx="4070988" cy="691200"/>
      </dsp:txXfrm>
    </dsp:sp>
    <dsp:sp modelId="{A4E5A77E-B4AC-4BF2-AAAB-0E2CC2D6912C}">
      <dsp:nvSpPr>
        <dsp:cNvPr id="0" name=""/>
        <dsp:cNvSpPr/>
      </dsp:nvSpPr>
      <dsp:spPr>
        <a:xfrm>
          <a:off x="42" y="725066"/>
          <a:ext cx="4070988" cy="30510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Simple client-server implementation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Easy administration and management.</a:t>
          </a:r>
          <a:endParaRPr lang="en-US" sz="2400" kern="1200" dirty="0"/>
        </a:p>
      </dsp:txBody>
      <dsp:txXfrm>
        <a:off x="42" y="725066"/>
        <a:ext cx="4070988" cy="3051067"/>
      </dsp:txXfrm>
    </dsp:sp>
    <dsp:sp modelId="{12911429-4E45-4535-AF8F-C9BE962746FA}">
      <dsp:nvSpPr>
        <dsp:cNvPr id="0" name=""/>
        <dsp:cNvSpPr/>
      </dsp:nvSpPr>
      <dsp:spPr>
        <a:xfrm>
          <a:off x="4640969" y="33866"/>
          <a:ext cx="4070988" cy="691200"/>
        </a:xfrm>
        <a:prstGeom prst="rect">
          <a:avLst/>
        </a:prstGeom>
        <a:solidFill>
          <a:schemeClr val="accent4">
            <a:hueOff val="7153530"/>
            <a:satOff val="46399"/>
            <a:lumOff val="-11177"/>
            <a:alphaOff val="0"/>
          </a:schemeClr>
        </a:solidFill>
        <a:ln w="25400" cap="flat" cmpd="sng" algn="ctr">
          <a:solidFill>
            <a:schemeClr val="accent4">
              <a:hueOff val="7153530"/>
              <a:satOff val="46399"/>
              <a:lumOff val="-1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Disadvantages</a:t>
          </a:r>
          <a:endParaRPr lang="en-US" sz="2400" kern="1200" dirty="0"/>
        </a:p>
      </dsp:txBody>
      <dsp:txXfrm>
        <a:off x="4640969" y="33866"/>
        <a:ext cx="4070988" cy="691200"/>
      </dsp:txXfrm>
    </dsp:sp>
    <dsp:sp modelId="{D7F07AD4-1445-49A7-9167-63E5D31C7931}">
      <dsp:nvSpPr>
        <dsp:cNvPr id="0" name=""/>
        <dsp:cNvSpPr/>
      </dsp:nvSpPr>
      <dsp:spPr>
        <a:xfrm>
          <a:off x="4640969" y="725066"/>
          <a:ext cx="4070988" cy="3051067"/>
        </a:xfrm>
        <a:prstGeom prst="rect">
          <a:avLst/>
        </a:prstGeom>
        <a:solidFill>
          <a:schemeClr val="accent4">
            <a:tint val="40000"/>
            <a:alpha val="90000"/>
            <a:hueOff val="7506244"/>
            <a:satOff val="2740"/>
            <a:lumOff val="-43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7506244"/>
              <a:satOff val="2740"/>
              <a:lumOff val="-4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 active connection to the repository is needed to commit code.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Central repository is a single point of failure !</a:t>
          </a:r>
          <a:endParaRPr lang="en-US" sz="2400" kern="1200" dirty="0"/>
        </a:p>
      </dsp:txBody>
      <dsp:txXfrm>
        <a:off x="4640969" y="725066"/>
        <a:ext cx="4070988" cy="3051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FE129-2FB0-4B1E-A25B-556C80753907}">
      <dsp:nvSpPr>
        <dsp:cNvPr id="0" name=""/>
        <dsp:cNvSpPr/>
      </dsp:nvSpPr>
      <dsp:spPr>
        <a:xfrm>
          <a:off x="42" y="121695"/>
          <a:ext cx="40709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Advantages</a:t>
          </a:r>
          <a:endParaRPr lang="en-US" sz="2300" kern="1200" dirty="0"/>
        </a:p>
      </dsp:txBody>
      <dsp:txXfrm>
        <a:off x="42" y="121695"/>
        <a:ext cx="4070988" cy="662400"/>
      </dsp:txXfrm>
    </dsp:sp>
    <dsp:sp modelId="{A4E5A77E-B4AC-4BF2-AAAB-0E2CC2D6912C}">
      <dsp:nvSpPr>
        <dsp:cNvPr id="0" name=""/>
        <dsp:cNvSpPr/>
      </dsp:nvSpPr>
      <dsp:spPr>
        <a:xfrm>
          <a:off x="42" y="784095"/>
          <a:ext cx="4070988" cy="290420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An active connection is not necessary to commit code.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Can recover from repository failures as they are distributed.</a:t>
          </a:r>
          <a:endParaRPr lang="en-US" sz="2300" kern="1200" dirty="0"/>
        </a:p>
      </dsp:txBody>
      <dsp:txXfrm>
        <a:off x="42" y="784095"/>
        <a:ext cx="4070988" cy="2904209"/>
      </dsp:txXfrm>
    </dsp:sp>
    <dsp:sp modelId="{12911429-4E45-4535-AF8F-C9BE962746FA}">
      <dsp:nvSpPr>
        <dsp:cNvPr id="0" name=""/>
        <dsp:cNvSpPr/>
      </dsp:nvSpPr>
      <dsp:spPr>
        <a:xfrm>
          <a:off x="4640969" y="121695"/>
          <a:ext cx="4070988" cy="662400"/>
        </a:xfrm>
        <a:prstGeom prst="rect">
          <a:avLst/>
        </a:prstGeom>
        <a:solidFill>
          <a:schemeClr val="accent4">
            <a:hueOff val="7153530"/>
            <a:satOff val="46399"/>
            <a:lumOff val="-11177"/>
            <a:alphaOff val="0"/>
          </a:schemeClr>
        </a:solidFill>
        <a:ln w="25400" cap="flat" cmpd="sng" algn="ctr">
          <a:solidFill>
            <a:schemeClr val="accent4">
              <a:hueOff val="7153530"/>
              <a:satOff val="46399"/>
              <a:lumOff val="-1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Disadvantages</a:t>
          </a:r>
          <a:endParaRPr lang="en-US" sz="2300" kern="1200" dirty="0"/>
        </a:p>
      </dsp:txBody>
      <dsp:txXfrm>
        <a:off x="4640969" y="121695"/>
        <a:ext cx="4070988" cy="662400"/>
      </dsp:txXfrm>
    </dsp:sp>
    <dsp:sp modelId="{D7F07AD4-1445-49A7-9167-63E5D31C7931}">
      <dsp:nvSpPr>
        <dsp:cNvPr id="0" name=""/>
        <dsp:cNvSpPr/>
      </dsp:nvSpPr>
      <dsp:spPr>
        <a:xfrm>
          <a:off x="4640969" y="784095"/>
          <a:ext cx="4070988" cy="2904209"/>
        </a:xfrm>
        <a:prstGeom prst="rect">
          <a:avLst/>
        </a:prstGeom>
        <a:solidFill>
          <a:schemeClr val="accent4">
            <a:tint val="40000"/>
            <a:alpha val="90000"/>
            <a:hueOff val="7506244"/>
            <a:satOff val="2740"/>
            <a:lumOff val="-43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7506244"/>
              <a:satOff val="2740"/>
              <a:lumOff val="-4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Complex by design.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Administration and management is difficult.</a:t>
          </a:r>
          <a:endParaRPr lang="en-US" sz="2300" kern="1200" dirty="0"/>
        </a:p>
      </dsp:txBody>
      <dsp:txXfrm>
        <a:off x="4640969" y="784095"/>
        <a:ext cx="4070988" cy="290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260000" y="36000"/>
            <a:ext cx="4320000" cy="360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pPr algn="ctr" defTabSz="792000"/>
            <a:r>
              <a:rPr lang="en-US" sz="1100" kern="1100" cap="all" dirty="0" smtClean="0">
                <a:solidFill>
                  <a:srgbClr val="000000"/>
                </a:solidFill>
                <a:latin typeface="Franklin Gothic Demi Cond" pitchFamily="34" charset="0"/>
              </a:rPr>
              <a:t>Presentation</a:t>
            </a:r>
            <a:endParaRPr lang="en-US" sz="1100" kern="1100" cap="all" dirty="0">
              <a:solidFill>
                <a:srgbClr val="000000"/>
              </a:solidFill>
              <a:latin typeface="Franklin Gothic Demi Con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20000" y="8928000"/>
            <a:ext cx="36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/>
            </a:lvl1pPr>
          </a:lstStyle>
          <a:p>
            <a:pPr defTabSz="792000"/>
            <a:fld id="{4054D30C-A878-47F0-9069-23EB13CC6C9E}" type="slidenum">
              <a:rPr lang="en-US" sz="800" kern="800" smtClean="0">
                <a:solidFill>
                  <a:srgbClr val="000000"/>
                </a:solidFill>
                <a:latin typeface="Franklin Gothic Book" pitchFamily="34" charset="0"/>
              </a:rPr>
              <a:pPr defTabSz="792000"/>
              <a:t>‹#›</a:t>
            </a:fld>
            <a:endParaRPr lang="en-US" sz="800" kern="800" dirty="0">
              <a:solidFill>
                <a:srgbClr val="000000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59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260000" y="36000"/>
            <a:ext cx="4320000" cy="360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ctr" defTabSz="792000">
              <a:defRPr sz="1100" kern="1100" cap="all" baseline="0">
                <a:solidFill>
                  <a:srgbClr val="000000"/>
                </a:solidFill>
                <a:latin typeface="Franklin Gothic Demi Cond" pitchFamily="34" charset="0"/>
              </a:defRPr>
            </a:lvl1pPr>
          </a:lstStyle>
          <a:p>
            <a:r>
              <a:rPr lang="en-US" noProof="0" dirty="0" smtClean="0"/>
              <a:t>Presentation</a:t>
            </a:r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000" y="900000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0" tIns="0" rIns="0" bIns="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500000"/>
            <a:ext cx="6120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  <a:p>
            <a:pPr lvl="5"/>
            <a:r>
              <a:rPr lang="en-US" noProof="0" smtClean="0"/>
              <a:t>Sixth level</a:t>
            </a:r>
          </a:p>
          <a:p>
            <a:pPr lvl="6"/>
            <a:r>
              <a:rPr lang="en-US" noProof="0" smtClean="0"/>
              <a:t>Seventh level</a:t>
            </a:r>
          </a:p>
          <a:p>
            <a:pPr lvl="7"/>
            <a:r>
              <a:rPr lang="en-US" noProof="0" smtClean="0"/>
              <a:t>Eighth level</a:t>
            </a:r>
          </a:p>
          <a:p>
            <a:pPr lvl="8"/>
            <a:r>
              <a:rPr lang="en-US" noProof="0" smtClean="0"/>
              <a:t>Ninth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20000" y="8928000"/>
            <a:ext cx="3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defTabSz="792000">
              <a:defRPr sz="800" kern="800" baseline="0">
                <a:solidFill>
                  <a:srgbClr val="000000"/>
                </a:solidFill>
                <a:latin typeface="Franklin Gothic Book" pitchFamily="34" charset="0"/>
              </a:defRPr>
            </a:lvl1pPr>
          </a:lstStyle>
          <a:p>
            <a:fld id="{D280224D-9E88-4A65-A670-E5004901520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870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576000" rtl="0" eaLnBrk="1" latinLnBrk="0" hangingPunct="1">
      <a:lnSpc>
        <a:spcPct val="120000"/>
      </a:lnSpc>
      <a:spcBef>
        <a:spcPts val="600"/>
      </a:spcBef>
      <a:defRPr sz="1000" kern="1000" baseline="0">
        <a:solidFill>
          <a:srgbClr val="000000"/>
        </a:solidFill>
        <a:latin typeface="Franklin Gothic Book" pitchFamily="34" charset="0"/>
        <a:ea typeface="+mn-ea"/>
        <a:cs typeface="+mn-cs"/>
      </a:defRPr>
    </a:lvl1pPr>
    <a:lvl2pPr marL="0" indent="288000" algn="l" defTabSz="576000" rtl="0" eaLnBrk="1" latinLnBrk="0" hangingPunct="1">
      <a:lnSpc>
        <a:spcPct val="120000"/>
      </a:lnSpc>
      <a:defRPr sz="1000" kern="1000" baseline="0">
        <a:solidFill>
          <a:srgbClr val="000000"/>
        </a:solidFill>
        <a:latin typeface="Franklin Gothic Book" pitchFamily="34" charset="0"/>
        <a:ea typeface="+mn-ea"/>
        <a:cs typeface="+mn-cs"/>
      </a:defRPr>
    </a:lvl2pPr>
    <a:lvl3pPr marL="0" algn="l" defTabSz="576000" rtl="0" eaLnBrk="1" latinLnBrk="0" hangingPunct="1">
      <a:lnSpc>
        <a:spcPct val="120000"/>
      </a:lnSpc>
      <a:spcBef>
        <a:spcPts val="1200"/>
      </a:spcBef>
      <a:defRPr sz="1000" kern="1000" cap="all" baseline="0">
        <a:solidFill>
          <a:srgbClr val="873E8D"/>
        </a:solidFill>
        <a:latin typeface="Franklin Gothic Demi Cond" pitchFamily="34" charset="0"/>
        <a:ea typeface="+mn-ea"/>
        <a:cs typeface="+mn-cs"/>
      </a:defRPr>
    </a:lvl3pPr>
    <a:lvl4pPr marL="0" algn="l" defTabSz="576000" rtl="0" eaLnBrk="1" latinLnBrk="0" hangingPunct="1">
      <a:lnSpc>
        <a:spcPct val="120000"/>
      </a:lnSpc>
      <a:spcBef>
        <a:spcPts val="0"/>
      </a:spcBef>
      <a:defRPr sz="1000" kern="1000" cap="none" baseline="0">
        <a:solidFill>
          <a:srgbClr val="000000"/>
        </a:solidFill>
        <a:latin typeface="Franklin Gothic Book" pitchFamily="34" charset="0"/>
        <a:ea typeface="+mn-ea"/>
        <a:cs typeface="+mn-cs"/>
      </a:defRPr>
    </a:lvl4pPr>
    <a:lvl5pPr marL="0" indent="288000" algn="l" defTabSz="576000" rtl="0" eaLnBrk="1" latinLnBrk="0" hangingPunct="1">
      <a:lnSpc>
        <a:spcPct val="120000"/>
      </a:lnSpc>
      <a:defRPr sz="1000" kern="1000" baseline="0">
        <a:solidFill>
          <a:srgbClr val="000000"/>
        </a:solidFill>
        <a:latin typeface="Franklin Gothic Book" pitchFamily="34" charset="0"/>
        <a:ea typeface="+mn-ea"/>
        <a:cs typeface="+mn-cs"/>
      </a:defRPr>
    </a:lvl5pPr>
    <a:lvl6pPr marL="288000" indent="-288000" algn="l" defTabSz="576000" rtl="0" eaLnBrk="1" latinLnBrk="0" hangingPunct="1">
      <a:lnSpc>
        <a:spcPct val="120000"/>
      </a:lnSpc>
      <a:spcBef>
        <a:spcPts val="600"/>
      </a:spcBef>
      <a:buClr>
        <a:srgbClr val="873E8D"/>
      </a:buClr>
      <a:buSzPct val="100000"/>
      <a:buFont typeface="Franklin Gothic Book" pitchFamily="34" charset="0"/>
      <a:buChar char="●"/>
      <a:defRPr sz="1000" kern="1000" baseline="0">
        <a:solidFill>
          <a:srgbClr val="000000"/>
        </a:solidFill>
        <a:latin typeface="Franklin Gothic Book" pitchFamily="34" charset="0"/>
        <a:ea typeface="+mn-ea"/>
        <a:cs typeface="+mn-cs"/>
      </a:defRPr>
    </a:lvl6pPr>
    <a:lvl7pPr marL="576000" indent="-288000" algn="l" defTabSz="576000" rtl="0" eaLnBrk="1" latinLnBrk="0" hangingPunct="1">
      <a:lnSpc>
        <a:spcPct val="120000"/>
      </a:lnSpc>
      <a:buClr>
        <a:srgbClr val="873E8D"/>
      </a:buClr>
      <a:buFont typeface="Franklin Gothic Book" pitchFamily="34" charset="0"/>
      <a:buChar char="●"/>
      <a:defRPr sz="1000" kern="1000" baseline="0">
        <a:solidFill>
          <a:srgbClr val="000000"/>
        </a:solidFill>
        <a:latin typeface="+mn-lt"/>
        <a:ea typeface="+mn-ea"/>
        <a:cs typeface="+mn-cs"/>
      </a:defRPr>
    </a:lvl7pPr>
    <a:lvl8pPr marL="288000" indent="-288000" algn="l" defTabSz="576000" rtl="0" eaLnBrk="1" latinLnBrk="0" hangingPunct="1">
      <a:lnSpc>
        <a:spcPct val="120000"/>
      </a:lnSpc>
      <a:spcBef>
        <a:spcPts val="600"/>
      </a:spcBef>
      <a:buClr>
        <a:srgbClr val="873E8D"/>
      </a:buClr>
      <a:buFont typeface="+mj-lt"/>
      <a:buAutoNum type="arabicPeriod"/>
      <a:defRPr sz="1000" kern="1000" baseline="0">
        <a:solidFill>
          <a:srgbClr val="000000"/>
        </a:solidFill>
        <a:latin typeface="+mn-lt"/>
        <a:ea typeface="+mn-ea"/>
        <a:cs typeface="+mn-cs"/>
      </a:defRPr>
    </a:lvl8pPr>
    <a:lvl9pPr marL="576000" indent="-288000" algn="l" defTabSz="576000" rtl="0" eaLnBrk="1" latinLnBrk="0" hangingPunct="1">
      <a:lnSpc>
        <a:spcPct val="120000"/>
      </a:lnSpc>
      <a:buClr>
        <a:srgbClr val="873E8D"/>
      </a:buClr>
      <a:buFont typeface="+mj-lt"/>
      <a:buAutoNum type="alphaLcPeriod"/>
      <a:defRPr sz="1000" kern="10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59AAD-81A7-4CFD-81CC-82F8E6CD82A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9F8A5F8-6CDE-4AA6-ABF2-A5FB3AFFE8DF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0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1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1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6F4C3-A0A6-4F6F-B500-39CC5D558EEF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BE6BEB3-15EB-4B38-88E1-41092D0B7BFD}" type="datetime4">
              <a:rPr lang="en-US"/>
              <a:pPr/>
              <a:t>July 19, 2015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900113"/>
            <a:ext cx="4319588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https://cmbtrnfs01.corpnet.ifsworld.com/svn/SVN_Training/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C2A1-A33E-4897-9F4F-E9406D91AD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59AAD-81A7-4CFD-81CC-82F8E6CD82A9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9F8A5F8-6CDE-4AA6-ABF2-A5FB3AFFE8DF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3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8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5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/>
              <a:t>© 2004 IFS AB. All rights reserved.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FAB1C-31B5-4923-9F11-427E65BD887C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BE45C31-A6DC-4F7C-9CB7-ED9178F44C70}" type="datetime4">
              <a:rPr lang="en-US"/>
              <a:pPr/>
              <a:t>July 19, 2015</a:t>
            </a:fld>
            <a:endParaRPr lang="en-US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900113"/>
            <a:ext cx="4319588" cy="32400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2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000" y="2088000"/>
            <a:ext cx="6120000" cy="972000"/>
          </a:xfrm>
        </p:spPr>
        <p:txBody>
          <a:bodyPr wrap="square"/>
          <a:lstStyle>
            <a:lvl1pPr>
              <a:lnSpc>
                <a:spcPts val="4000"/>
              </a:lnSpc>
              <a:defRPr baseline="0"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76000" y="3096000"/>
            <a:ext cx="6120000" cy="612000"/>
          </a:xfrm>
        </p:spPr>
        <p:txBody>
          <a:bodyPr wrap="square" anchor="ctr" anchorCtr="0"/>
          <a:lstStyle>
            <a:lvl1pPr indent="0">
              <a:lnSpc>
                <a:spcPts val="2000"/>
              </a:lnSpc>
              <a:spcBef>
                <a:spcPts val="0"/>
              </a:spcBef>
              <a:defRPr sz="2000" kern="2000" cap="none" baseline="0">
                <a:solidFill>
                  <a:srgbClr val="000000"/>
                </a:solidFill>
                <a:latin typeface="Franklin Gothic Book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presentation subtitle</a:t>
            </a:r>
          </a:p>
        </p:txBody>
      </p:sp>
      <p:sp>
        <p:nvSpPr>
          <p:cNvPr id="11" name="ClipArt Placeholder 12"/>
          <p:cNvSpPr>
            <a:spLocks noGrp="1"/>
          </p:cNvSpPr>
          <p:nvPr>
            <p:ph type="clipArt" sz="quarter" idx="16" hasCustomPrompt="1"/>
          </p:nvPr>
        </p:nvSpPr>
        <p:spPr>
          <a:xfrm>
            <a:off x="684000" y="2088000"/>
            <a:ext cx="2232000" cy="2232000"/>
          </a:xfrm>
        </p:spPr>
        <p:txBody>
          <a:bodyPr/>
          <a:lstStyle>
            <a:lvl1pPr algn="ctr">
              <a:spcBef>
                <a:spcPts val="0"/>
              </a:spcBef>
              <a:defRPr baseline="0"/>
            </a:lvl1pPr>
          </a:lstStyle>
          <a:p>
            <a:r>
              <a:rPr lang="en-US" dirty="0" smtClean="0"/>
              <a:t>Click icon to add clip art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76000" y="3744000"/>
            <a:ext cx="6120000" cy="612000"/>
          </a:xfrm>
        </p:spPr>
        <p:txBody>
          <a:bodyPr wrap="none" anchor="b" anchorCtr="0"/>
          <a:lstStyle>
            <a:lvl1pPr indent="0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864000"/>
            <a:ext cx="8712000" cy="432000"/>
          </a:xfrm>
        </p:spPr>
        <p:txBody>
          <a:bodyPr wrap="none"/>
          <a:lstStyle>
            <a:lvl1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84000" y="1656000"/>
            <a:ext cx="8712000" cy="4824000"/>
          </a:xfrm>
        </p:spPr>
        <p:txBody>
          <a:bodyPr/>
          <a:lstStyle>
            <a:lvl1pPr marL="468000" indent="-468000">
              <a:spcBef>
                <a:spcPts val="1200"/>
              </a:spcBef>
              <a:buClr>
                <a:srgbClr val="873E8D"/>
              </a:buClr>
              <a:buSzPct val="120000"/>
              <a:buFontTx/>
              <a:buBlip>
                <a:blip r:embed="rId2"/>
              </a:buBlip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1pPr>
            <a:lvl2pPr marL="936000" indent="-468000">
              <a:spcBef>
                <a:spcPts val="600"/>
              </a:spcBef>
              <a:buClr>
                <a:srgbClr val="873E8D"/>
              </a:buClr>
              <a:buFontTx/>
              <a:buBlip>
                <a:blip r:embed="rId2"/>
              </a:buBlip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2pPr>
            <a:lvl3pPr marL="1404000" indent="-468000">
              <a:spcBef>
                <a:spcPts val="600"/>
              </a:spcBef>
              <a:buClr>
                <a:srgbClr val="873E8D"/>
              </a:buClr>
              <a:buSzPct val="80000"/>
              <a:buFontTx/>
              <a:buBlip>
                <a:blip r:embed="rId2"/>
              </a:buBlip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3pPr>
            <a:lvl4pPr marL="0" indent="0">
              <a:spcBef>
                <a:spcPts val="1800"/>
              </a:spcBef>
              <a:buFontTx/>
              <a:buNone/>
              <a:defRPr cap="all" baseline="0">
                <a:solidFill>
                  <a:srgbClr val="873E8D"/>
                </a:solidFill>
                <a:latin typeface="Franklin Gothic Demi Cond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5pPr>
            <a:lvl6pPr marL="0" indent="468000">
              <a:spcBef>
                <a:spcPts val="0"/>
              </a:spcBef>
              <a:buFontTx/>
              <a:buNone/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6pPr>
            <a:lvl7pPr marL="468000" indent="-468000">
              <a:spcBef>
                <a:spcPts val="1200"/>
              </a:spcBef>
              <a:buClr>
                <a:srgbClr val="873E8D"/>
              </a:buClr>
              <a:buSzPct val="120000"/>
              <a:buFontTx/>
              <a:buBlip>
                <a:blip r:embed="rId2"/>
              </a:buBlip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7pPr>
            <a:lvl8pPr marL="936000" indent="-468000">
              <a:spcBef>
                <a:spcPts val="600"/>
              </a:spcBef>
              <a:buClr>
                <a:srgbClr val="873E8D"/>
              </a:buClr>
              <a:buFontTx/>
              <a:buBlip>
                <a:blip r:embed="rId2"/>
              </a:buBlip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8pPr>
            <a:lvl9pPr marL="1404000" indent="-468000">
              <a:spcBef>
                <a:spcPts val="600"/>
              </a:spcBef>
              <a:buClr>
                <a:srgbClr val="873E8D"/>
              </a:buClr>
              <a:buSzPct val="80000"/>
              <a:buFontTx/>
              <a:buBlip>
                <a:blip r:embed="rId2"/>
              </a:buBlip>
              <a:defRPr cap="none" baseline="0">
                <a:solidFill>
                  <a:srgbClr val="000000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4092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4" descr="eLearningTitleBk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0625" cy="756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95525" y="1983082"/>
            <a:ext cx="7142193" cy="158751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GB" dirty="0"/>
              <a:t>Click here for title</a:t>
            </a:r>
            <a:r>
              <a:rPr lang="sv-SE" dirty="0"/>
              <a:t> </a:t>
            </a:r>
            <a:endParaRPr lang="sv-SE" altLang="en-US" dirty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35778" y="3768380"/>
            <a:ext cx="7142192" cy="1984832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sv-SE" altLang="sv-SE"/>
              <a:t>Click here for subtitle</a:t>
            </a:r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6646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5" y="395566"/>
            <a:ext cx="9328433" cy="117619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Page </a:t>
            </a:r>
            <a:fld id="{66D04AB1-CE00-460E-817B-4D68B40CA26A}" type="slidenum">
              <a:rPr lang="sv-SE" altLang="en-US"/>
              <a:pPr>
                <a:defRPr/>
              </a:pPr>
              <a:t>‹#›</a:t>
            </a:fld>
            <a:endParaRPr lang="sv-S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9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Page </a:t>
            </a:r>
            <a:fld id="{278A0951-A342-4747-A6FF-89E82465FDC6}" type="slidenum">
              <a:rPr lang="sv-SE" altLang="en-US"/>
              <a:pPr>
                <a:defRPr/>
              </a:pPr>
              <a:t>‹#›</a:t>
            </a:fld>
            <a:endParaRPr lang="sv-S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8000" y="2088000"/>
            <a:ext cx="5688000" cy="432000"/>
          </a:xfrm>
        </p:spPr>
        <p:txBody>
          <a:bodyPr wrap="none"/>
          <a:lstStyle>
            <a:lvl1pPr>
              <a:lnSpc>
                <a:spcPts val="4000"/>
              </a:lnSpc>
              <a:defRPr baseline="0">
                <a:solidFill>
                  <a:srgbClr val="873E8D"/>
                </a:solidFill>
              </a:defRPr>
            </a:lvl1pPr>
          </a:lstStyle>
          <a:p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84000" y="2088000"/>
            <a:ext cx="2664000" cy="2664000"/>
          </a:xfrm>
        </p:spPr>
        <p:txBody>
          <a:bodyPr/>
          <a:lstStyle>
            <a:lvl1pPr algn="ctr">
              <a:spcBef>
                <a:spcPts val="0"/>
              </a:spcBef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08000" y="2556000"/>
            <a:ext cx="5688000" cy="648000"/>
          </a:xfrm>
        </p:spPr>
        <p:txBody>
          <a:bodyPr wrap="square" anchor="ctr" anchorCtr="0"/>
          <a:lstStyle>
            <a:lvl1pPr indent="0">
              <a:lnSpc>
                <a:spcPct val="100000"/>
              </a:lnSpc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business 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0" y="3240000"/>
            <a:ext cx="5688000" cy="1548000"/>
          </a:xfrm>
        </p:spPr>
        <p:txBody>
          <a:bodyPr wrap="square" anchor="b" anchorCtr="0"/>
          <a:lstStyle>
            <a:lvl1pPr indent="0">
              <a:spcBef>
                <a:spcPts val="0"/>
              </a:spcBef>
              <a:defRPr sz="2000" kern="2000" cap="none" baseline="0">
                <a:solidFill>
                  <a:srgbClr val="000000"/>
                </a:solidFill>
                <a:latin typeface="Franklin Gothic Book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contact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000" y="2088000"/>
            <a:ext cx="5688000" cy="2232000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baseline="0"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add quote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4" name="ClipArt Placeholder 12"/>
          <p:cNvSpPr>
            <a:spLocks noGrp="1"/>
          </p:cNvSpPr>
          <p:nvPr>
            <p:ph type="clipArt" sz="quarter" idx="16" hasCustomPrompt="1"/>
          </p:nvPr>
        </p:nvSpPr>
        <p:spPr>
          <a:xfrm>
            <a:off x="684000" y="2088000"/>
            <a:ext cx="2232000" cy="2232000"/>
          </a:xfrm>
        </p:spPr>
        <p:txBody>
          <a:bodyPr/>
          <a:lstStyle>
            <a:lvl1pPr algn="ctr">
              <a:spcBef>
                <a:spcPts val="0"/>
              </a:spcBef>
              <a:defRPr baseline="0"/>
            </a:lvl1pPr>
          </a:lstStyle>
          <a:p>
            <a:r>
              <a:rPr lang="en-US" dirty="0" smtClean="0"/>
              <a:t>Click icon to add clip 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000" y="3564000"/>
            <a:ext cx="8712000" cy="2916000"/>
          </a:xfrm>
        </p:spPr>
        <p:txBody>
          <a:bodyPr wrap="square" anchor="t" anchorCtr="0"/>
          <a:lstStyle>
            <a:lvl1pPr algn="ctr">
              <a:lnSpc>
                <a:spcPct val="100000"/>
              </a:lnSpc>
              <a:defRPr baseline="0"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add quote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4" name="ClipArt Placeholder 12"/>
          <p:cNvSpPr>
            <a:spLocks noGrp="1"/>
          </p:cNvSpPr>
          <p:nvPr>
            <p:ph type="clipArt" sz="quarter" idx="16" hasCustomPrompt="1"/>
          </p:nvPr>
        </p:nvSpPr>
        <p:spPr>
          <a:xfrm>
            <a:off x="3924000" y="972000"/>
            <a:ext cx="2232000" cy="2232000"/>
          </a:xfrm>
        </p:spPr>
        <p:txBody>
          <a:bodyPr/>
          <a:lstStyle>
            <a:lvl1pPr algn="ctr">
              <a:spcBef>
                <a:spcPts val="0"/>
              </a:spcBef>
              <a:defRPr baseline="0"/>
            </a:lvl1pPr>
          </a:lstStyle>
          <a:p>
            <a:r>
              <a:rPr lang="en-US" dirty="0" smtClean="0"/>
              <a:t>Click icon to add clip 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56000"/>
            <a:ext cx="10080000" cy="1080000"/>
          </a:xfrm>
          <a:gradFill>
            <a:gsLst>
              <a:gs pos="10000">
                <a:srgbClr val="873E8D"/>
              </a:gs>
              <a:gs pos="50000">
                <a:srgbClr val="873E8D">
                  <a:alpha val="75000"/>
                </a:srgbClr>
              </a:gs>
              <a:gs pos="90000">
                <a:srgbClr val="873E8D"/>
              </a:gs>
            </a:gsLst>
            <a:lin ang="5400000" scaled="0"/>
          </a:gradFill>
        </p:spPr>
        <p:txBody>
          <a:bodyPr lIns="684000" rIns="684000" anchor="ctr" anchorCtr="0"/>
          <a:lstStyle>
            <a:lvl1pPr algn="ctr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3636000" y="4860000"/>
            <a:ext cx="2808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800" kern="2800" baseline="0" noProof="1">
              <a:solidFill>
                <a:srgbClr val="000000"/>
              </a:solidFill>
              <a:latin typeface="Franklin Gothic Demi Con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4: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1512000" y="1224000"/>
            <a:ext cx="7056000" cy="5292000"/>
          </a:xfrm>
        </p:spPr>
        <p:txBody>
          <a:bodyPr wrap="square"/>
          <a:lstStyle>
            <a:lvl1pPr algn="ctr">
              <a:spcBef>
                <a:spcPts val="0"/>
              </a:spcBef>
              <a:defRPr baseline="0"/>
            </a:lvl1pPr>
          </a:lstStyle>
          <a:p>
            <a:r>
              <a:rPr lang="en-US" dirty="0" smtClean="0"/>
              <a:t>Click icon to add picture (4:3)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864000"/>
            <a:ext cx="8712000" cy="432000"/>
          </a:xfrm>
        </p:spPr>
        <p:txBody>
          <a:bodyPr wrap="none"/>
          <a:lstStyle>
            <a:lvl1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20000" y="1656000"/>
            <a:ext cx="8640000" cy="4860000"/>
          </a:xfrm>
        </p:spPr>
        <p:txBody>
          <a:bodyPr wrap="square"/>
          <a:lstStyle>
            <a:lvl1pPr algn="ctr">
              <a:spcBef>
                <a:spcPts val="0"/>
              </a:spcBef>
              <a:defRPr baseline="0"/>
            </a:lvl1pPr>
          </a:lstStyle>
          <a:p>
            <a:r>
              <a:rPr lang="en-US" dirty="0" smtClean="0"/>
              <a:t>Click icon to add picture (16:9)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40000"/>
            <a:ext cx="10080000" cy="360000"/>
          </a:xfrm>
          <a:prstGeom prst="rect">
            <a:avLst/>
          </a:prstGeom>
          <a:gradFill>
            <a:gsLst>
              <a:gs pos="49000">
                <a:srgbClr val="E2E2E2"/>
              </a:gs>
              <a:gs pos="50000">
                <a:srgbClr val="C6C6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864000"/>
            <a:ext cx="8712000" cy="432000"/>
          </a:xfrm>
        </p:spPr>
        <p:txBody>
          <a:bodyPr wrap="none"/>
          <a:lstStyle>
            <a:lvl1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1pPr>
            <a:lvl2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8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00" y="6876000"/>
            <a:ext cx="6948000" cy="288000"/>
          </a:xfrm>
        </p:spPr>
        <p:txBody>
          <a:bodyPr wrap="none" anchor="ctr" anchorCtr="0"/>
          <a:lstStyle>
            <a:lvl1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1pPr>
            <a:lvl2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2pPr>
            <a:lvl3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3pPr>
            <a:lvl4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4pPr>
            <a:lvl5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5pPr>
            <a:lvl6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6pPr>
            <a:lvl7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7pPr>
            <a:lvl8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8pPr>
            <a:lvl9pPr indent="0" algn="l">
              <a:spcBef>
                <a:spcPts val="0"/>
              </a:spcBef>
              <a:defRPr sz="1400" kern="1400" cap="all" baseline="0">
                <a:solidFill>
                  <a:srgbClr val="5E5E5E"/>
                </a:solidFill>
                <a:latin typeface="Franklin Gothic Demi Cond" pitchFamily="34" charset="0"/>
              </a:defRPr>
            </a:lvl9pPr>
          </a:lstStyle>
          <a:p>
            <a:pPr lvl="0"/>
            <a:r>
              <a:rPr lang="en-US" dirty="0" smtClean="0"/>
              <a:t>Click to add subject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84000" y="1656000"/>
            <a:ext cx="8712000" cy="4824000"/>
          </a:xfrm>
        </p:spPr>
        <p:txBody>
          <a:bodyPr/>
          <a:lstStyle>
            <a:lvl1pPr>
              <a:defRPr baseline="0"/>
            </a:lvl1pPr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00" y="288000"/>
            <a:ext cx="8712000" cy="54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1656000"/>
            <a:ext cx="8712000" cy="48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000" y="6876000"/>
            <a:ext cx="36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defTabSz="792000">
              <a:spcBef>
                <a:spcPts val="0"/>
              </a:spcBef>
              <a:defRPr sz="1400" kern="1400" baseline="0">
                <a:solidFill>
                  <a:srgbClr val="919191"/>
                </a:solidFill>
                <a:latin typeface="Franklin Gothic Demi Cond" pitchFamily="34" charset="0"/>
              </a:defRPr>
            </a:lvl1pPr>
          </a:lstStyle>
          <a:p>
            <a:fld id="{2BBAD9CF-A348-4314-88B7-5C65D1F6E1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1" r:id="rId3"/>
    <p:sldLayoutId id="2147483692" r:id="rId4"/>
    <p:sldLayoutId id="2147483650" r:id="rId5"/>
    <p:sldLayoutId id="2147483679" r:id="rId6"/>
    <p:sldLayoutId id="2147483689" r:id="rId7"/>
    <p:sldLayoutId id="2147483688" r:id="rId8"/>
    <p:sldLayoutId id="2147483695" r:id="rId9"/>
    <p:sldLayoutId id="2147483696" r:id="rId10"/>
    <p:sldLayoutId id="2147483697" r:id="rId11"/>
    <p:sldLayoutId id="2147483699" r:id="rId12"/>
    <p:sldLayoutId id="2147483700" r:id="rId13"/>
  </p:sldLayoutIdLst>
  <p:hf hdr="0" ftr="0" dt="0"/>
  <p:txStyles>
    <p:titleStyle>
      <a:lvl1pPr algn="l" defTabSz="792000" rtl="0" eaLnBrk="1" latinLnBrk="0" hangingPunct="1">
        <a:spcBef>
          <a:spcPts val="0"/>
        </a:spcBef>
        <a:buNone/>
        <a:defRPr sz="4000" kern="4000" cap="all" baseline="0">
          <a:solidFill>
            <a:srgbClr val="873E8D"/>
          </a:solidFill>
          <a:latin typeface="Franklin Gothic Demi Cond" pitchFamily="34" charset="0"/>
          <a:ea typeface="+mj-ea"/>
          <a:cs typeface="+mj-cs"/>
        </a:defRPr>
      </a:lvl1pPr>
    </p:titleStyle>
    <p:bodyStyle>
      <a:lvl1pPr marL="0" indent="0" algn="l" defTabSz="792000" rtl="0" eaLnBrk="1" latinLnBrk="0" hangingPunct="1">
        <a:spcBef>
          <a:spcPts val="1200"/>
        </a:spcBef>
        <a:buFontTx/>
        <a:buNone/>
        <a:defRPr sz="2000" kern="2000" baseline="0">
          <a:solidFill>
            <a:srgbClr val="000000"/>
          </a:solidFill>
          <a:latin typeface="Franklin Gothic Book" pitchFamily="34" charset="0"/>
          <a:ea typeface="+mn-ea"/>
          <a:cs typeface="+mn-cs"/>
        </a:defRPr>
      </a:lvl1pPr>
      <a:lvl2pPr marL="0" indent="468000" algn="l" defTabSz="792000" rtl="0" eaLnBrk="1" latinLnBrk="0" hangingPunct="1">
        <a:spcBef>
          <a:spcPts val="0"/>
        </a:spcBef>
        <a:buFontTx/>
        <a:buNone/>
        <a:defRPr sz="2000" kern="2000" baseline="0">
          <a:solidFill>
            <a:srgbClr val="000000"/>
          </a:solidFill>
          <a:latin typeface="Franklin Gothic Book" pitchFamily="34" charset="0"/>
          <a:ea typeface="+mn-ea"/>
          <a:cs typeface="+mn-cs"/>
        </a:defRPr>
      </a:lvl2pPr>
      <a:lvl3pPr marL="0" indent="0" algn="l" defTabSz="792000" rtl="0" eaLnBrk="1" latinLnBrk="0" hangingPunct="1">
        <a:spcBef>
          <a:spcPts val="1800"/>
        </a:spcBef>
        <a:buFontTx/>
        <a:buNone/>
        <a:defRPr sz="2000" kern="2000" cap="all" baseline="0">
          <a:solidFill>
            <a:srgbClr val="873E8D"/>
          </a:solidFill>
          <a:latin typeface="Franklin Gothic Demi Cond" pitchFamily="34" charset="0"/>
          <a:ea typeface="+mn-ea"/>
          <a:cs typeface="+mn-cs"/>
        </a:defRPr>
      </a:lvl3pPr>
      <a:lvl4pPr marL="0" indent="0" algn="l" defTabSz="792000" rtl="0" eaLnBrk="1" latinLnBrk="0" hangingPunct="1">
        <a:spcBef>
          <a:spcPts val="0"/>
        </a:spcBef>
        <a:buFontTx/>
        <a:buNone/>
        <a:defRPr sz="2000" kern="2000" baseline="0">
          <a:solidFill>
            <a:srgbClr val="000000"/>
          </a:solidFill>
          <a:latin typeface="Franklin Gothic Book" pitchFamily="34" charset="0"/>
          <a:ea typeface="+mn-ea"/>
          <a:cs typeface="+mn-cs"/>
        </a:defRPr>
      </a:lvl4pPr>
      <a:lvl5pPr marL="0" indent="468000" algn="l" defTabSz="792000" rtl="0" eaLnBrk="1" latinLnBrk="0" hangingPunct="1">
        <a:spcBef>
          <a:spcPts val="0"/>
        </a:spcBef>
        <a:buFontTx/>
        <a:buNone/>
        <a:defRPr sz="2000" kern="2000" baseline="0">
          <a:solidFill>
            <a:srgbClr val="000000"/>
          </a:solidFill>
          <a:latin typeface="Franklin Gothic Book" pitchFamily="34" charset="0"/>
          <a:ea typeface="+mn-ea"/>
          <a:cs typeface="+mn-cs"/>
        </a:defRPr>
      </a:lvl5pPr>
      <a:lvl6pPr marL="468000" indent="-468000" algn="l" defTabSz="792000" rtl="0" eaLnBrk="1" latinLnBrk="0" hangingPunct="1">
        <a:spcBef>
          <a:spcPts val="1200"/>
        </a:spcBef>
        <a:buSzPct val="120000"/>
        <a:buFontTx/>
        <a:buBlip>
          <a:blip r:embed="rId15"/>
        </a:buBlip>
        <a:defRPr sz="2000" kern="2000" baseline="0">
          <a:solidFill>
            <a:srgbClr val="000000"/>
          </a:solidFill>
          <a:latin typeface="+mn-lt"/>
          <a:ea typeface="+mn-ea"/>
          <a:cs typeface="+mn-cs"/>
        </a:defRPr>
      </a:lvl6pPr>
      <a:lvl7pPr marL="936000" indent="-468000" algn="l" defTabSz="792000" rtl="0" eaLnBrk="1" latinLnBrk="0" hangingPunct="1">
        <a:spcBef>
          <a:spcPts val="600"/>
        </a:spcBef>
        <a:buFontTx/>
        <a:buBlip>
          <a:blip r:embed="rId15"/>
        </a:buBlip>
        <a:defRPr sz="2000" kern="2000" baseline="0">
          <a:solidFill>
            <a:srgbClr val="000000"/>
          </a:solidFill>
          <a:latin typeface="+mn-lt"/>
          <a:ea typeface="+mn-ea"/>
          <a:cs typeface="+mn-cs"/>
        </a:defRPr>
      </a:lvl7pPr>
      <a:lvl8pPr marL="468000" indent="-468000" algn="l" defTabSz="792000" rtl="0" eaLnBrk="1" latinLnBrk="0" hangingPunct="1">
        <a:spcBef>
          <a:spcPts val="1200"/>
        </a:spcBef>
        <a:buClr>
          <a:srgbClr val="873E8D"/>
        </a:buClr>
        <a:buFont typeface="+mj-lt"/>
        <a:buAutoNum type="arabicPeriod"/>
        <a:defRPr sz="2000" kern="2000" baseline="0">
          <a:solidFill>
            <a:srgbClr val="000000"/>
          </a:solidFill>
          <a:latin typeface="+mn-lt"/>
          <a:ea typeface="+mn-ea"/>
          <a:cs typeface="+mn-cs"/>
        </a:defRPr>
      </a:lvl8pPr>
      <a:lvl9pPr marL="936000" indent="-468000" algn="l" defTabSz="792000" rtl="0" eaLnBrk="1" latinLnBrk="0" hangingPunct="1">
        <a:spcBef>
          <a:spcPts val="600"/>
        </a:spcBef>
        <a:buClr>
          <a:srgbClr val="873E8D"/>
        </a:buClr>
        <a:buFont typeface="+mj-lt"/>
        <a:buAutoNum type="alphaLcPeriod"/>
        <a:defRPr sz="2000" kern="20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000" y="2275231"/>
            <a:ext cx="6120000" cy="972000"/>
          </a:xfrm>
        </p:spPr>
        <p:txBody>
          <a:bodyPr/>
          <a:lstStyle/>
          <a:p>
            <a:r>
              <a:rPr lang="en-US" dirty="0" smtClean="0"/>
              <a:t>Source Code Management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276000" y="3324600"/>
            <a:ext cx="6120000" cy="8370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Enterprise Application Development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Unit Code 425</a:t>
            </a:r>
            <a:endParaRPr lang="en-US" dirty="0"/>
          </a:p>
        </p:txBody>
      </p:sp>
      <p:sp>
        <p:nvSpPr>
          <p:cNvPr id="20" name="ClipArt Placeholder 19"/>
          <p:cNvSpPr>
            <a:spLocks noGrp="1"/>
          </p:cNvSpPr>
          <p:nvPr>
            <p:ph type="clipArt" sz="quarter" idx="16"/>
          </p:nvPr>
        </p:nvSpPr>
        <p:spPr/>
      </p:sp>
      <p:pic>
        <p:nvPicPr>
          <p:cNvPr id="1026" name="Picture 2" descr="\\corpnet\files\System\Microsoft\Office\ClipArt\Pictograms\Purple\atoms_pur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2" y="1932324"/>
            <a:ext cx="2567410" cy="25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Lock-Modify-Unlock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r>
              <a:rPr lang="en-US" dirty="0"/>
              <a:t>Only one person can work on a file at </a:t>
            </a:r>
            <a:r>
              <a:rPr lang="en-US" dirty="0" smtClean="0"/>
              <a:t>once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15" y="1824646"/>
            <a:ext cx="5181600" cy="487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Lock-Modify-Unlock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Works fairly well if developers work on different areas of the project and don’t conflict </a:t>
            </a:r>
            <a:r>
              <a:rPr lang="en-US" dirty="0" smtClean="0"/>
              <a:t>often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Problem 1: People forget to unlock files when they are </a:t>
            </a:r>
            <a:r>
              <a:rPr lang="en-US" dirty="0" smtClean="0"/>
              <a:t>done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Problem 2: People work around locking by editing a private copy and checking in when the file is finally unlocked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goof and lose changes 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Copy-Modify-Merge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Several people can work on a file at once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Before committing changes, each user merges their copy with the latest copy in the database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is normally done automatically by the system and usually works, but you should not blindly accept the result of the merge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Copy-Modify-Merge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596267"/>
            <a:ext cx="4872302" cy="468331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0" y="1596267"/>
            <a:ext cx="4643702" cy="46936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SCM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69742044"/>
              </p:ext>
            </p:extLst>
          </p:nvPr>
        </p:nvGraphicFramePr>
        <p:xfrm>
          <a:off x="682625" y="1647030"/>
          <a:ext cx="8712000" cy="28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2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SCM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Centralized Version Control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570831"/>
            <a:ext cx="8712000" cy="1168304"/>
          </a:xfrm>
        </p:spPr>
        <p:txBody>
          <a:bodyPr/>
          <a:lstStyle/>
          <a:p>
            <a:r>
              <a:rPr lang="en-US" dirty="0" smtClean="0"/>
              <a:t>Takes a client-server approach to version control.</a:t>
            </a:r>
          </a:p>
          <a:p>
            <a:r>
              <a:rPr lang="en-US" dirty="0" smtClean="0"/>
              <a:t>All clients synchronize over a single, central repository.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00" y="2628661"/>
            <a:ext cx="5181600" cy="30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SCM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Centralized Version Control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0300689"/>
              </p:ext>
            </p:extLst>
          </p:nvPr>
        </p:nvGraphicFramePr>
        <p:xfrm>
          <a:off x="682626" y="1647031"/>
          <a:ext cx="8712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2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SCM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Version </a:t>
            </a:r>
            <a:r>
              <a:rPr lang="en-US" dirty="0"/>
              <a:t>Control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570831"/>
            <a:ext cx="8712000" cy="1438831"/>
          </a:xfrm>
        </p:spPr>
        <p:txBody>
          <a:bodyPr/>
          <a:lstStyle/>
          <a:p>
            <a:r>
              <a:rPr lang="en-US" dirty="0" smtClean="0"/>
              <a:t>Takes a peer-to-peer approach to version control.</a:t>
            </a:r>
          </a:p>
          <a:p>
            <a:r>
              <a:rPr lang="en-US" dirty="0" smtClean="0"/>
              <a:t>Each </a:t>
            </a:r>
            <a:r>
              <a:rPr lang="en-US" dirty="0"/>
              <a:t>peer's working copy of the codebase is a complete </a:t>
            </a:r>
            <a:r>
              <a:rPr lang="en-US" dirty="0" smtClean="0"/>
              <a:t>repository.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25" y="2552462"/>
            <a:ext cx="5410200" cy="37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SCM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Version </a:t>
            </a:r>
            <a:r>
              <a:rPr lang="en-US" dirty="0"/>
              <a:t>Control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3312506"/>
              </p:ext>
            </p:extLst>
          </p:nvPr>
        </p:nvGraphicFramePr>
        <p:xfrm>
          <a:off x="682626" y="1647031"/>
          <a:ext cx="8712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8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smtClean="0"/>
              <a:t>CODE managers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946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Centralized SCM Tools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Subversion (SVN)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CVS (Concurrent Versions System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Harvest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Distributed SCM Tools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Mercurial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Bazaar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Alone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94631"/>
            <a:ext cx="8712000" cy="4824000"/>
          </a:xfrm>
        </p:spPr>
        <p:txBody>
          <a:bodyPr/>
          <a:lstStyle/>
          <a:p>
            <a:pPr lvl="3"/>
            <a:r>
              <a:rPr lang="en-US" dirty="0" smtClean="0"/>
              <a:t>Ever done one of the following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Had code that worked, made a bunch of changes and saved it, which broke the code, and now you just want the working version back…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Accidentally deleted a critical file, hundreds of lines of code gone…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Somehow messed up the structure/contents of your code base, and want to just “undo” the crazy action you just did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Hard drive crash ! Everything’s gone, the day before deadline.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1026" name="Picture 2" descr="http://www.tmplab.org/wp-content/uploads/2015/06/Continuous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00" y="3780631"/>
            <a:ext cx="3810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94630"/>
            <a:ext cx="8712000" cy="3127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development </a:t>
            </a:r>
            <a:r>
              <a:rPr lang="en-US" dirty="0"/>
              <a:t>practice that requires developers to integrate code into a shared repository several times a </a:t>
            </a:r>
            <a:r>
              <a:rPr lang="en-US" dirty="0" smtClean="0"/>
              <a:t>day.</a:t>
            </a:r>
          </a:p>
          <a:p>
            <a:pPr>
              <a:lnSpc>
                <a:spcPct val="150000"/>
              </a:lnSpc>
            </a:pPr>
            <a:r>
              <a:rPr lang="en-US" dirty="0"/>
              <a:t>Each check-in is then verified by an automated build, allowing teams to detect problems </a:t>
            </a:r>
            <a:r>
              <a:rPr lang="en-US" dirty="0" smtClean="0"/>
              <a:t>early.</a:t>
            </a:r>
          </a:p>
          <a:p>
            <a:pPr>
              <a:lnSpc>
                <a:spcPct val="150000"/>
              </a:lnSpc>
            </a:pPr>
            <a:r>
              <a:rPr lang="en-US" dirty="0"/>
              <a:t>By integrating regularly, you can detect errors quickly, and locate them more easily.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http://www.tmplab.org/wp-content/uploads/2015/06/Continuous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25" y="4622218"/>
            <a:ext cx="3810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" y="1461243"/>
            <a:ext cx="8778290" cy="47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94630"/>
            <a:ext cx="8712000" cy="3127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Jenkins/Hudson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Bamboo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CruiseControl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TeamCity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Subversion</a:t>
            </a:r>
          </a:p>
        </p:txBody>
      </p:sp>
      <p:pic>
        <p:nvPicPr>
          <p:cNvPr id="3" name="Picture 2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50" y="4009231"/>
            <a:ext cx="4457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23C2-066F-4E7B-85CA-E6DB27435DC6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84000" y="1471231"/>
            <a:ext cx="8712000" cy="4824000"/>
          </a:xfrm>
        </p:spPr>
        <p:txBody>
          <a:bodyPr/>
          <a:lstStyle/>
          <a:p>
            <a:r>
              <a:rPr lang="en-US" dirty="0" smtClean="0"/>
              <a:t>Subversion (abbreviated SVN) is a free and open-source version control system.</a:t>
            </a:r>
          </a:p>
          <a:p>
            <a:r>
              <a:rPr lang="en-US" dirty="0" smtClean="0"/>
              <a:t>Managed folders/files are placed into a repository. A repository is much like an ordinary file server.</a:t>
            </a:r>
          </a:p>
          <a:p>
            <a:r>
              <a:rPr lang="en-US" dirty="0" smtClean="0"/>
              <a:t>Subversion allows you to recover old versions of your data, or examine the history of how your data changed.</a:t>
            </a:r>
            <a:endParaRPr lang="en-US" dirty="0"/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541773" y="3750151"/>
            <a:ext cx="4993704" cy="2992652"/>
            <a:chOff x="1026" y="2202"/>
            <a:chExt cx="3093" cy="1697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3" y="2363"/>
              <a:ext cx="74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4D4D4D"/>
              </a:outerShdw>
            </a:effectLst>
          </p:spPr>
        </p:pic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038" y="2202"/>
              <a:ext cx="544" cy="390"/>
            </a:xfrm>
            <a:prstGeom prst="can">
              <a:avLst>
                <a:gd name="adj" fmla="val 2500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646" b="1" dirty="0">
                <a:latin typeface="Times New Roman" pitchFamily="18" charset="0"/>
              </a:endParaRPr>
            </a:p>
          </p:txBody>
        </p:sp>
        <p:sp>
          <p:nvSpPr>
            <p:cNvPr id="15" name="computr1"/>
            <p:cNvSpPr>
              <a:spLocks noEditPoints="1" noChangeArrowheads="1"/>
            </p:cNvSpPr>
            <p:nvPr/>
          </p:nvSpPr>
          <p:spPr bwMode="auto">
            <a:xfrm>
              <a:off x="2544" y="2208"/>
              <a:ext cx="240" cy="288"/>
            </a:xfrm>
            <a:custGeom>
              <a:avLst/>
              <a:gdLst>
                <a:gd name="T0" fmla="*/ 7562 w 21600"/>
                <a:gd name="T1" fmla="*/ 0 h 21600"/>
                <a:gd name="T2" fmla="*/ 4180 w 21600"/>
                <a:gd name="T3" fmla="*/ 0 h 21600"/>
                <a:gd name="T4" fmla="*/ 799 w 21600"/>
                <a:gd name="T5" fmla="*/ 0 h 21600"/>
                <a:gd name="T6" fmla="*/ 0 w 21600"/>
                <a:gd name="T7" fmla="*/ 7871 h 21600"/>
                <a:gd name="T8" fmla="*/ 0 w 21600"/>
                <a:gd name="T9" fmla="*/ 11049 h 21600"/>
                <a:gd name="T10" fmla="*/ 4180 w 21600"/>
                <a:gd name="T11" fmla="*/ 11049 h 21600"/>
                <a:gd name="T12" fmla="*/ 8361 w 21600"/>
                <a:gd name="T13" fmla="*/ 11049 h 21600"/>
                <a:gd name="T14" fmla="*/ 8361 w 21600"/>
                <a:gd name="T15" fmla="*/ 7871 h 21600"/>
                <a:gd name="T16" fmla="*/ 7562 w 21600"/>
                <a:gd name="T17" fmla="*/ 6933 h 21600"/>
                <a:gd name="T18" fmla="*/ 799 w 21600"/>
                <a:gd name="T19" fmla="*/ 6933 h 21600"/>
                <a:gd name="T20" fmla="*/ 799 w 21600"/>
                <a:gd name="T21" fmla="*/ 3466 h 21600"/>
                <a:gd name="T22" fmla="*/ 7562 w 21600"/>
                <a:gd name="T23" fmla="*/ 3466 h 21600"/>
                <a:gd name="T24" fmla="*/ 0 w 21600"/>
                <a:gd name="T25" fmla="*/ 9460 h 21600"/>
                <a:gd name="T26" fmla="*/ 8361 w 21600"/>
                <a:gd name="T27" fmla="*/ 946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50 w 21600"/>
                <a:gd name="T43" fmla="*/ 2550 h 21600"/>
                <a:gd name="T44" fmla="*/ 16740 w 21600"/>
                <a:gd name="T45" fmla="*/ 11175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646">
                <a:latin typeface="Times New Roman" pitchFamily="18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026" y="2316"/>
              <a:ext cx="5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102" b="1" dirty="0">
                  <a:latin typeface="Tahoma" pitchFamily="34" charset="0"/>
                </a:rPr>
                <a:t>SVN</a:t>
              </a:r>
              <a:br>
                <a:rPr lang="en-US" sz="1102" b="1" dirty="0">
                  <a:latin typeface="Tahoma" pitchFamily="34" charset="0"/>
                </a:rPr>
              </a:br>
              <a:r>
                <a:rPr lang="en-US" sz="1102" b="1" dirty="0">
                  <a:latin typeface="Tahoma" pitchFamily="34" charset="0"/>
                </a:rPr>
                <a:t>Repository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584" y="2244"/>
              <a:ext cx="8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543" dirty="0">
                  <a:latin typeface="Tahoma" pitchFamily="34" charset="0"/>
                </a:rPr>
                <a:t>checkout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784" y="2208"/>
              <a:ext cx="8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43" dirty="0">
                  <a:latin typeface="Tahoma" pitchFamily="34" charset="0"/>
                </a:rPr>
                <a:t>Working copy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776" y="244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5"/>
            </a:p>
          </p:txBody>
        </p:sp>
      </p:grpSp>
    </p:spTree>
    <p:extLst>
      <p:ext uri="{BB962C8B-B14F-4D97-AF65-F5344CB8AC3E}">
        <p14:creationId xmlns:p14="http://schemas.microsoft.com/office/powerpoint/2010/main" val="11889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Subversion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Clients </a:t>
            </a:r>
            <a:r>
              <a:rPr lang="en-US" dirty="0"/>
              <a:t>and Plugins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SVN Clients for Windows: </a:t>
            </a:r>
          </a:p>
          <a:p>
            <a:pPr lvl="1"/>
            <a:r>
              <a:rPr lang="en-US" dirty="0" smtClean="0"/>
              <a:t>Tortoise SVN</a:t>
            </a:r>
          </a:p>
          <a:p>
            <a:pPr lvl="1"/>
            <a:r>
              <a:rPr lang="en-US" dirty="0" smtClean="0"/>
              <a:t>Smart SVN</a:t>
            </a:r>
          </a:p>
          <a:p>
            <a:pPr lvl="1"/>
            <a:r>
              <a:rPr lang="en-US" dirty="0" smtClean="0"/>
              <a:t>Rapid SVN</a:t>
            </a:r>
          </a:p>
          <a:p>
            <a:pPr lvl="1"/>
            <a:r>
              <a:rPr lang="en-US" dirty="0" smtClean="0"/>
              <a:t>Visual SVN</a:t>
            </a:r>
          </a:p>
          <a:p>
            <a:endParaRPr lang="en-US" dirty="0" smtClean="0"/>
          </a:p>
          <a:p>
            <a:r>
              <a:rPr lang="en-US" dirty="0" smtClean="0"/>
              <a:t>SVN Plugin for Eclipse: </a:t>
            </a:r>
          </a:p>
          <a:p>
            <a:pPr lvl="1"/>
            <a:r>
              <a:rPr lang="en-US" dirty="0" err="1" smtClean="0"/>
              <a:t>Subclipse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SVN Plugin for Visual Studio .NET:</a:t>
            </a:r>
          </a:p>
          <a:p>
            <a:pPr lvl="1"/>
            <a:r>
              <a:rPr lang="en-US" dirty="0" err="1" smtClean="0"/>
              <a:t>AnkhSVN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802312" y="1782327"/>
            <a:ext cx="3444214" cy="3293704"/>
            <a:chOff x="3360" y="1694"/>
            <a:chExt cx="1968" cy="1882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623" y="2568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5"/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4055" y="1951"/>
              <a:ext cx="549" cy="372"/>
              <a:chOff x="4551" y="11321"/>
              <a:chExt cx="1374" cy="1002"/>
            </a:xfrm>
          </p:grpSpPr>
          <p:sp>
            <p:nvSpPr>
              <p:cNvPr id="39" name="AutoShape 8"/>
              <p:cNvSpPr>
                <a:spLocks noChangeArrowheads="1"/>
              </p:cNvSpPr>
              <p:nvPr/>
            </p:nvSpPr>
            <p:spPr bwMode="auto">
              <a:xfrm>
                <a:off x="4551" y="11321"/>
                <a:ext cx="1374" cy="1002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40" name="Text Box 9"/>
              <p:cNvSpPr txBox="1">
                <a:spLocks noChangeArrowheads="1"/>
              </p:cNvSpPr>
              <p:nvPr/>
            </p:nvSpPr>
            <p:spPr bwMode="auto">
              <a:xfrm>
                <a:off x="4711" y="11651"/>
                <a:ext cx="1060" cy="6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/>
                  <a:t>SVN</a:t>
                </a:r>
              </a:p>
              <a:p>
                <a:pPr algn="ctr" eaLnBrk="1" hangingPunct="1"/>
                <a:r>
                  <a:rPr lang="en-US" sz="1102"/>
                  <a:t>Repository</a:t>
                </a:r>
                <a:endParaRPr lang="en-US" sz="2205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3360" y="2832"/>
              <a:ext cx="551" cy="433"/>
              <a:chOff x="1668" y="13495"/>
              <a:chExt cx="1377" cy="945"/>
            </a:xfrm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1668" y="13495"/>
                <a:ext cx="1377" cy="945"/>
              </a:xfrm>
              <a:prstGeom prst="can">
                <a:avLst>
                  <a:gd name="adj" fmla="val 2500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38" name="Text Box 12"/>
              <p:cNvSpPr txBox="1">
                <a:spLocks noChangeArrowheads="1"/>
              </p:cNvSpPr>
              <p:nvPr/>
            </p:nvSpPr>
            <p:spPr bwMode="auto">
              <a:xfrm>
                <a:off x="1737" y="13810"/>
                <a:ext cx="1221" cy="48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/>
                  <a:t>Working</a:t>
                </a:r>
              </a:p>
              <a:p>
                <a:pPr algn="ctr" eaLnBrk="1" hangingPunct="1"/>
                <a:r>
                  <a:rPr lang="en-US" sz="1102"/>
                  <a:t>copy</a:t>
                </a:r>
                <a:endParaRPr lang="en-US" sz="2205"/>
              </a:p>
            </p:txBody>
          </p:sp>
        </p:grp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343" y="235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5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623" y="256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5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063" y="256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5"/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080" y="2832"/>
              <a:ext cx="551" cy="433"/>
              <a:chOff x="1668" y="13495"/>
              <a:chExt cx="1377" cy="945"/>
            </a:xfrm>
          </p:grpSpPr>
          <p:sp>
            <p:nvSpPr>
              <p:cNvPr id="35" name="AutoShape 17"/>
              <p:cNvSpPr>
                <a:spLocks noChangeArrowheads="1"/>
              </p:cNvSpPr>
              <p:nvPr/>
            </p:nvSpPr>
            <p:spPr bwMode="auto">
              <a:xfrm>
                <a:off x="1668" y="13495"/>
                <a:ext cx="1377" cy="945"/>
              </a:xfrm>
              <a:prstGeom prst="can">
                <a:avLst>
                  <a:gd name="adj" fmla="val 2500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1737" y="13810"/>
                <a:ext cx="1221" cy="48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 dirty="0"/>
                  <a:t>Working </a:t>
                </a:r>
              </a:p>
              <a:p>
                <a:pPr algn="ctr" eaLnBrk="1" hangingPunct="1"/>
                <a:r>
                  <a:rPr lang="en-US" sz="1102" dirty="0"/>
                  <a:t>copy</a:t>
                </a:r>
                <a:endParaRPr lang="en-US" sz="2205" dirty="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4778" y="2832"/>
              <a:ext cx="550" cy="433"/>
              <a:chOff x="1668" y="13495"/>
              <a:chExt cx="1377" cy="945"/>
            </a:xfrm>
          </p:grpSpPr>
          <p:sp>
            <p:nvSpPr>
              <p:cNvPr id="33" name="AutoShape 20"/>
              <p:cNvSpPr>
                <a:spLocks noChangeArrowheads="1"/>
              </p:cNvSpPr>
              <p:nvPr/>
            </p:nvSpPr>
            <p:spPr bwMode="auto">
              <a:xfrm>
                <a:off x="1668" y="13495"/>
                <a:ext cx="1377" cy="945"/>
              </a:xfrm>
              <a:prstGeom prst="can">
                <a:avLst>
                  <a:gd name="adj" fmla="val 2500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34" name="Text Box 21"/>
              <p:cNvSpPr txBox="1">
                <a:spLocks noChangeArrowheads="1"/>
              </p:cNvSpPr>
              <p:nvPr/>
            </p:nvSpPr>
            <p:spPr bwMode="auto">
              <a:xfrm>
                <a:off x="1737" y="13810"/>
                <a:ext cx="1221" cy="48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/>
                  <a:t>Working</a:t>
                </a:r>
              </a:p>
              <a:p>
                <a:pPr algn="ctr" eaLnBrk="1" hangingPunct="1"/>
                <a:r>
                  <a:rPr lang="en-US" sz="1102"/>
                  <a:t>copy</a:t>
                </a:r>
                <a:endParaRPr lang="en-US" sz="2205"/>
              </a:p>
            </p:txBody>
          </p:sp>
        </p:grp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456" y="336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92"/>
                <a:t>Member 1</a:t>
              </a:r>
              <a:br>
                <a:rPr lang="en-US" sz="992"/>
              </a:br>
              <a:r>
                <a:rPr lang="en-US" sz="992"/>
                <a:t>desktop</a:t>
              </a:r>
              <a:endParaRPr lang="en-US" sz="2205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176" y="336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92"/>
                <a:t>Member 2</a:t>
              </a:r>
              <a:br>
                <a:rPr lang="en-US" sz="992"/>
              </a:br>
              <a:r>
                <a:rPr lang="en-US" sz="992"/>
                <a:t>desktop</a:t>
              </a:r>
              <a:endParaRPr lang="en-US" sz="2205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4896" y="336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92"/>
                <a:t>Member n</a:t>
              </a:r>
              <a:br>
                <a:rPr lang="en-US" sz="992"/>
              </a:br>
              <a:r>
                <a:rPr lang="en-US" sz="992"/>
                <a:t>desktop</a:t>
              </a:r>
              <a:endParaRPr lang="en-US" sz="2205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152" y="1694"/>
              <a:ext cx="36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92" dirty="0"/>
                <a:t>Company</a:t>
              </a:r>
            </a:p>
            <a:p>
              <a:pPr algn="ctr" eaLnBrk="1" hangingPunct="1"/>
              <a:r>
                <a:rPr lang="en-US" sz="992" dirty="0"/>
                <a:t>Server</a:t>
              </a:r>
              <a:endParaRPr lang="en-US" sz="2205" dirty="0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956" y="2483"/>
              <a:ext cx="771" cy="14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403" rIns="5040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92" b="1"/>
                <a:t>Checkout / Commit</a:t>
              </a:r>
              <a:endParaRPr lang="en-US" sz="2205" b="1"/>
            </a:p>
          </p:txBody>
        </p: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4777" y="2784"/>
              <a:ext cx="551" cy="180"/>
              <a:chOff x="1680" y="3312"/>
              <a:chExt cx="551" cy="192"/>
            </a:xfrm>
          </p:grpSpPr>
          <p:sp>
            <p:nvSpPr>
              <p:cNvPr id="31" name="AutoShape 29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551" cy="192"/>
              </a:xfrm>
              <a:prstGeom prst="can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1708" y="3384"/>
                <a:ext cx="4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/>
                  <a:t>TortoiseSVN</a:t>
                </a:r>
              </a:p>
            </p:txBody>
          </p:sp>
        </p:grp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4080" y="2784"/>
              <a:ext cx="551" cy="180"/>
              <a:chOff x="1680" y="3312"/>
              <a:chExt cx="551" cy="192"/>
            </a:xfrm>
          </p:grpSpPr>
          <p:sp>
            <p:nvSpPr>
              <p:cNvPr id="29" name="AutoShape 33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551" cy="192"/>
              </a:xfrm>
              <a:prstGeom prst="can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30" name="Text Box 34"/>
              <p:cNvSpPr txBox="1">
                <a:spLocks noChangeArrowheads="1"/>
              </p:cNvSpPr>
              <p:nvPr/>
            </p:nvSpPr>
            <p:spPr bwMode="auto">
              <a:xfrm>
                <a:off x="1708" y="3384"/>
                <a:ext cx="4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/>
                  <a:t>TortoiseSVN</a:t>
                </a:r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3360" y="2784"/>
              <a:ext cx="551" cy="180"/>
              <a:chOff x="1680" y="3312"/>
              <a:chExt cx="551" cy="192"/>
            </a:xfrm>
          </p:grpSpPr>
          <p:sp>
            <p:nvSpPr>
              <p:cNvPr id="27" name="AutoShape 36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551" cy="192"/>
              </a:xfrm>
              <a:prstGeom prst="can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5"/>
              </a:p>
            </p:txBody>
          </p:sp>
          <p:sp>
            <p:nvSpPr>
              <p:cNvPr id="28" name="Text Box 37"/>
              <p:cNvSpPr txBox="1">
                <a:spLocks noChangeArrowheads="1"/>
              </p:cNvSpPr>
              <p:nvPr/>
            </p:nvSpPr>
            <p:spPr bwMode="auto">
              <a:xfrm>
                <a:off x="1708" y="3384"/>
                <a:ext cx="4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102"/>
                  <a:t>TortoiseSVN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6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Subversion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84000" y="1494631"/>
            <a:ext cx="8712000" cy="48240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b="1" dirty="0" smtClean="0"/>
              <a:t>Checkout</a:t>
            </a:r>
            <a:r>
              <a:rPr lang="en-US" dirty="0" smtClean="0"/>
              <a:t> – Get a local copy of the files</a:t>
            </a:r>
          </a:p>
          <a:p>
            <a:pPr lvl="1">
              <a:lnSpc>
                <a:spcPts val="2900"/>
              </a:lnSpc>
            </a:pPr>
            <a:r>
              <a:rPr lang="en-US" dirty="0" smtClean="0"/>
              <a:t>I have no files yet, how do I get them?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Add</a:t>
            </a:r>
            <a:r>
              <a:rPr lang="en-US" dirty="0" smtClean="0"/>
              <a:t> – Add a new file into the repository </a:t>
            </a:r>
          </a:p>
          <a:p>
            <a:pPr lvl="1">
              <a:lnSpc>
                <a:spcPts val="2900"/>
              </a:lnSpc>
            </a:pPr>
            <a:r>
              <a:rPr lang="en-US" dirty="0" smtClean="0"/>
              <a:t>I created a new file and want to check it in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Commit</a:t>
            </a:r>
            <a:r>
              <a:rPr lang="en-US" dirty="0" smtClean="0"/>
              <a:t> – Send locally modified files to the repository</a:t>
            </a:r>
          </a:p>
          <a:p>
            <a:pPr lvl="1">
              <a:lnSpc>
                <a:spcPts val="2900"/>
              </a:lnSpc>
            </a:pPr>
            <a:r>
              <a:rPr lang="en-US" dirty="0" smtClean="0"/>
              <a:t>I’ve made changes, how do I send them to the group?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Update</a:t>
            </a:r>
            <a:r>
              <a:rPr lang="en-US" dirty="0" smtClean="0"/>
              <a:t> – Update all files with latest changes</a:t>
            </a:r>
          </a:p>
          <a:p>
            <a:pPr lvl="1">
              <a:lnSpc>
                <a:spcPts val="2900"/>
              </a:lnSpc>
            </a:pPr>
            <a:r>
              <a:rPr lang="en-US" dirty="0" smtClean="0"/>
              <a:t>Other people made changes, how do I get them?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Tag / Branch </a:t>
            </a:r>
            <a:r>
              <a:rPr lang="en-US" dirty="0" smtClean="0"/>
              <a:t>– Label a “release”</a:t>
            </a:r>
          </a:p>
          <a:p>
            <a:pPr lvl="1">
              <a:lnSpc>
                <a:spcPts val="2900"/>
              </a:lnSpc>
            </a:pPr>
            <a:r>
              <a:rPr lang="en-US" dirty="0" smtClean="0"/>
              <a:t>I want to “turn in” a set of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Subversion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 Functions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570831"/>
            <a:ext cx="4440318" cy="482349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Browse repository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 file/folder to repository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Check out a working copy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Lock/Release repository files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Commit to repository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smtClean="0"/>
              <a:t>for modifications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76333" y="1570831"/>
            <a:ext cx="4427735" cy="48234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24476" indent="-424476" algn="l" defTabSz="718344" rtl="0" eaLnBrk="1" latinLnBrk="0" hangingPunct="1">
              <a:spcBef>
                <a:spcPts val="1088"/>
              </a:spcBef>
              <a:buClr>
                <a:srgbClr val="873E8D"/>
              </a:buClr>
              <a:buSzPct val="120000"/>
              <a:buFontTx/>
              <a:buBlip>
                <a:blip r:embed="rId2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848952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FontTx/>
              <a:buBlip>
                <a:blip r:embed="rId2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273428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SzPct val="80000"/>
              <a:buFontTx/>
              <a:buBlip>
                <a:blip r:embed="rId2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0" indent="0" algn="l" defTabSz="718344" rtl="0" eaLnBrk="1" latinLnBrk="0" hangingPunct="1">
              <a:spcBef>
                <a:spcPts val="1633"/>
              </a:spcBef>
              <a:buFontTx/>
              <a:buNone/>
              <a:defRPr sz="1800" kern="2000" cap="all" baseline="0">
                <a:solidFill>
                  <a:srgbClr val="873E8D"/>
                </a:solidFill>
                <a:latin typeface="Franklin Gothic Demi Cond" pitchFamily="34" charset="0"/>
                <a:ea typeface="+mn-ea"/>
                <a:cs typeface="+mn-cs"/>
              </a:defRPr>
            </a:lvl4pPr>
            <a:lvl5pPr marL="0" indent="0" algn="l" defTabSz="718344" rtl="0" eaLnBrk="1" latinLnBrk="0" hangingPunct="1">
              <a:spcBef>
                <a:spcPts val="0"/>
              </a:spcBef>
              <a:buFontTx/>
              <a:buNone/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0" indent="424476" algn="l" defTabSz="718344" rtl="0" eaLnBrk="1" latinLnBrk="0" hangingPunct="1">
              <a:spcBef>
                <a:spcPts val="0"/>
              </a:spcBef>
              <a:buSzPct val="120000"/>
              <a:buFontTx/>
              <a:buNone/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6pPr>
            <a:lvl7pPr marL="424476" indent="-424476" algn="l" defTabSz="718344" rtl="0" eaLnBrk="1" latinLnBrk="0" hangingPunct="1">
              <a:spcBef>
                <a:spcPts val="1088"/>
              </a:spcBef>
              <a:buClr>
                <a:srgbClr val="873E8D"/>
              </a:buClr>
              <a:buSzPct val="120000"/>
              <a:buFontTx/>
              <a:buBlip>
                <a:blip r:embed="rId2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7pPr>
            <a:lvl8pPr marL="848952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FontTx/>
              <a:buBlip>
                <a:blip r:embed="rId2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8pPr>
            <a:lvl9pPr marL="1273428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SzPct val="80000"/>
              <a:buFontTx/>
              <a:buBlip>
                <a:blip r:embed="rId2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984" dirty="0" smtClean="0"/>
              <a:t>Update </a:t>
            </a:r>
            <a:r>
              <a:rPr lang="en-US" sz="1984" dirty="0"/>
              <a:t>working copy</a:t>
            </a:r>
          </a:p>
          <a:p>
            <a:pPr>
              <a:lnSpc>
                <a:spcPct val="150000"/>
              </a:lnSpc>
              <a:buFont typeface="+mj-lt"/>
              <a:buAutoNum type="arabicPeriod" startAt="7"/>
            </a:pPr>
            <a:r>
              <a:rPr lang="en-US" sz="1984" dirty="0"/>
              <a:t>Revision log dialog</a:t>
            </a:r>
          </a:p>
          <a:p>
            <a:pPr>
              <a:lnSpc>
                <a:spcPct val="150000"/>
              </a:lnSpc>
              <a:buFont typeface="+mj-lt"/>
              <a:buAutoNum type="arabicPeriod" startAt="7"/>
            </a:pPr>
            <a:r>
              <a:rPr lang="en-US" sz="1984" dirty="0"/>
              <a:t>View differences</a:t>
            </a:r>
          </a:p>
          <a:p>
            <a:pPr>
              <a:lnSpc>
                <a:spcPct val="150000"/>
              </a:lnSpc>
              <a:buFont typeface="+mj-lt"/>
              <a:buAutoNum type="arabicPeriod" startAt="7"/>
            </a:pPr>
            <a:r>
              <a:rPr lang="en-US" sz="1984" dirty="0"/>
              <a:t>Clean up</a:t>
            </a:r>
          </a:p>
          <a:p>
            <a:pPr>
              <a:lnSpc>
                <a:spcPct val="150000"/>
              </a:lnSpc>
              <a:buFont typeface="+mj-lt"/>
              <a:buAutoNum type="arabicPeriod" startAt="7"/>
            </a:pPr>
            <a:r>
              <a:rPr lang="en-US" sz="1984" dirty="0"/>
              <a:t>Status of version controlled files/folders</a:t>
            </a:r>
          </a:p>
          <a:p>
            <a:endParaRPr lang="en-US" sz="1984" dirty="0"/>
          </a:p>
        </p:txBody>
      </p:sp>
    </p:spTree>
    <p:extLst>
      <p:ext uri="{BB962C8B-B14F-4D97-AF65-F5344CB8AC3E}">
        <p14:creationId xmlns:p14="http://schemas.microsoft.com/office/powerpoint/2010/main" val="16976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CE91-F691-46ED-AE2B-AB74F740DF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Tortoise SVN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Open Windows Explorer</a:t>
            </a:r>
          </a:p>
          <a:p>
            <a:r>
              <a:rPr lang="en-US" dirty="0" smtClean="0"/>
              <a:t>Select a directory where you want your repository</a:t>
            </a:r>
          </a:p>
          <a:p>
            <a:r>
              <a:rPr lang="en-US" dirty="0" smtClean="0"/>
              <a:t>Right-click and select “Create Repository Here…”</a:t>
            </a:r>
          </a:p>
          <a:p>
            <a:r>
              <a:rPr lang="en-US" dirty="0" smtClean="0"/>
              <a:t>Done by Admins</a:t>
            </a:r>
          </a:p>
          <a:p>
            <a:endParaRPr lang="en-US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692776" y="2768262"/>
            <a:ext cx="8712000" cy="48234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24476" indent="-424476" algn="l" defTabSz="718344" rtl="0" eaLnBrk="1" latinLnBrk="0" hangingPunct="1">
              <a:spcBef>
                <a:spcPts val="1088"/>
              </a:spcBef>
              <a:buClr>
                <a:srgbClr val="873E8D"/>
              </a:buClr>
              <a:buSzPct val="120000"/>
              <a:buFontTx/>
              <a:buBlip>
                <a:blip r:embed="rId3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848952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FontTx/>
              <a:buBlip>
                <a:blip r:embed="rId3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273428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SzPct val="80000"/>
              <a:buFontTx/>
              <a:buBlip>
                <a:blip r:embed="rId4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0" indent="0" algn="l" defTabSz="718344" rtl="0" eaLnBrk="1" latinLnBrk="0" hangingPunct="1">
              <a:spcBef>
                <a:spcPts val="1633"/>
              </a:spcBef>
              <a:buFontTx/>
              <a:buNone/>
              <a:defRPr sz="1800" kern="2000" cap="all" baseline="0">
                <a:solidFill>
                  <a:srgbClr val="873E8D"/>
                </a:solidFill>
                <a:latin typeface="Franklin Gothic Demi Cond" pitchFamily="34" charset="0"/>
                <a:ea typeface="+mn-ea"/>
                <a:cs typeface="+mn-cs"/>
              </a:defRPr>
            </a:lvl4pPr>
            <a:lvl5pPr marL="0" indent="0" algn="l" defTabSz="718344" rtl="0" eaLnBrk="1" latinLnBrk="0" hangingPunct="1">
              <a:spcBef>
                <a:spcPts val="0"/>
              </a:spcBef>
              <a:buFontTx/>
              <a:buNone/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0" indent="424476" algn="l" defTabSz="718344" rtl="0" eaLnBrk="1" latinLnBrk="0" hangingPunct="1">
              <a:spcBef>
                <a:spcPts val="0"/>
              </a:spcBef>
              <a:buSzPct val="120000"/>
              <a:buFontTx/>
              <a:buNone/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6pPr>
            <a:lvl7pPr marL="424476" indent="-424476" algn="l" defTabSz="718344" rtl="0" eaLnBrk="1" latinLnBrk="0" hangingPunct="1">
              <a:spcBef>
                <a:spcPts val="1088"/>
              </a:spcBef>
              <a:buClr>
                <a:srgbClr val="873E8D"/>
              </a:buClr>
              <a:buSzPct val="120000"/>
              <a:buFontTx/>
              <a:buBlip>
                <a:blip r:embed="rId3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7pPr>
            <a:lvl8pPr marL="848952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FontTx/>
              <a:buBlip>
                <a:blip r:embed="rId3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8pPr>
            <a:lvl9pPr marL="1273428" indent="-424476" algn="l" defTabSz="718344" rtl="0" eaLnBrk="1" latinLnBrk="0" hangingPunct="1">
              <a:spcBef>
                <a:spcPts val="544"/>
              </a:spcBef>
              <a:buClr>
                <a:srgbClr val="873E8D"/>
              </a:buClr>
              <a:buSzPct val="80000"/>
              <a:buFontTx/>
              <a:buBlip>
                <a:blip r:embed="rId4"/>
              </a:buBlip>
              <a:defRPr sz="1800" kern="2000" cap="none" baseline="0">
                <a:solidFill>
                  <a:srgbClr val="000000"/>
                </a:solidFill>
                <a:latin typeface="Franklin Gothic Book" pitchFamily="34" charset="0"/>
                <a:ea typeface="+mn-ea"/>
                <a:cs typeface="+mn-cs"/>
              </a:defRPr>
            </a:lvl9pPr>
          </a:lstStyle>
          <a:p>
            <a:pPr marL="318511" indent="-318511">
              <a:buFont typeface="Webdings" pitchFamily="18" charset="2"/>
              <a:buChar char="4"/>
            </a:pPr>
            <a:endParaRPr lang="en-US" sz="1984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35" y="3728128"/>
            <a:ext cx="5187322" cy="248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24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in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94631"/>
            <a:ext cx="8712000" cy="50964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Whose computer stores the "official" copy of the </a:t>
            </a:r>
            <a:r>
              <a:rPr lang="en-US" dirty="0" smtClean="0"/>
              <a:t>project ?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Can we store the project files in a neutral "official" </a:t>
            </a:r>
            <a:r>
              <a:rPr lang="en-US" dirty="0" smtClean="0"/>
              <a:t>location 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Will we be able to read/write each other's </a:t>
            </a:r>
            <a:r>
              <a:rPr lang="en-US" dirty="0" smtClean="0"/>
              <a:t>changes ?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Do we have the right file </a:t>
            </a:r>
            <a:r>
              <a:rPr lang="en-US" dirty="0" smtClean="0"/>
              <a:t>permissions 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happens if we both try to edit the same </a:t>
            </a:r>
            <a:r>
              <a:rPr lang="en-US" dirty="0" smtClean="0"/>
              <a:t>file ?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Bill just overwrote a file I worked on for 6 </a:t>
            </a:r>
            <a:r>
              <a:rPr lang="en-US" dirty="0" smtClean="0"/>
              <a:t>hours !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happens if we make a mistake and corrupt an important file?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there a way to keep backups of our project </a:t>
            </a:r>
            <a:r>
              <a:rPr lang="en-US" dirty="0" smtClean="0"/>
              <a:t>files 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 do I know what code each </a:t>
            </a:r>
            <a:r>
              <a:rPr lang="en-US" dirty="0" smtClean="0"/>
              <a:t>teammate </a:t>
            </a:r>
            <a:r>
              <a:rPr lang="en-US" dirty="0"/>
              <a:t>is working </a:t>
            </a:r>
            <a:r>
              <a:rPr lang="en-US" dirty="0" smtClean="0"/>
              <a:t>on ?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 Windows Explorer, right click&gt;</a:t>
            </a:r>
            <a:r>
              <a:rPr lang="en-US" dirty="0" err="1"/>
              <a:t>TortoiseSVN</a:t>
            </a:r>
            <a:r>
              <a:rPr lang="en-US" dirty="0"/>
              <a:t>&gt;Repo-browser</a:t>
            </a:r>
          </a:p>
          <a:p>
            <a:r>
              <a:rPr lang="en-US" dirty="0"/>
              <a:t>Put the repository URL into the dialog box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Login with given username and password</a:t>
            </a:r>
          </a:p>
          <a:p>
            <a:r>
              <a:rPr lang="en-US" dirty="0"/>
              <a:t>The Repo-browser </a:t>
            </a:r>
            <a:r>
              <a:rPr lang="en-US" dirty="0" smtClean="0"/>
              <a:t>opened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34" descr="Authent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20" y="3192595"/>
            <a:ext cx="2831676" cy="198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0" y="2100528"/>
            <a:ext cx="3013687" cy="102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67" y="4536678"/>
            <a:ext cx="4979059" cy="241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file/Folder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Without (local) working copy folder</a:t>
            </a:r>
          </a:p>
          <a:p>
            <a:pPr lvl="1"/>
            <a:r>
              <a:rPr lang="en-US" dirty="0"/>
              <a:t>In Repo-browser, right click&gt;Add folder…</a:t>
            </a:r>
          </a:p>
          <a:p>
            <a:pPr lvl="1"/>
            <a:r>
              <a:rPr lang="en-US" dirty="0"/>
              <a:t>Select source file/folder to be added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New files/folders will be added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under </a:t>
            </a:r>
            <a:r>
              <a:rPr lang="en-US" i="1" dirty="0"/>
              <a:t>current  selected folder</a:t>
            </a:r>
            <a:r>
              <a:rPr lang="en-US" i="1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With (local) working copy folder (recommended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Copy new file/folder to the working copy folder</a:t>
            </a:r>
          </a:p>
          <a:p>
            <a:pPr lvl="1"/>
            <a:r>
              <a:rPr lang="en-US" dirty="0"/>
              <a:t>In Windows Explorer, select new file/folder,</a:t>
            </a:r>
            <a:br>
              <a:rPr lang="en-US" dirty="0"/>
            </a:br>
            <a:r>
              <a:rPr lang="en-US" dirty="0"/>
              <a:t>right click&gt;</a:t>
            </a:r>
            <a:r>
              <a:rPr lang="en-US" dirty="0" err="1"/>
              <a:t>TortoiseSVN</a:t>
            </a:r>
            <a:r>
              <a:rPr lang="en-US" dirty="0"/>
              <a:t>&gt;Add…</a:t>
            </a:r>
          </a:p>
          <a:p>
            <a:pPr lvl="1"/>
            <a:r>
              <a:rPr lang="en-US" dirty="0" err="1"/>
              <a:t>TortoiseSVN</a:t>
            </a:r>
            <a:r>
              <a:rPr lang="en-US" dirty="0"/>
              <a:t>&gt;Commit…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/>
              <a:t>New file/folder has a check mark.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680501"/>
            <a:ext cx="3851868" cy="21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11" y="4536678"/>
            <a:ext cx="3156011" cy="18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a working Copy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 Windows Explorer, select working folder, right click&gt;SVN Checkout… OR</a:t>
            </a:r>
          </a:p>
          <a:p>
            <a:r>
              <a:rPr lang="en-US" dirty="0"/>
              <a:t>In Repo-browser, select the folder to check out, right click&gt;Checkout…</a:t>
            </a:r>
          </a:p>
          <a:p>
            <a:endParaRPr lang="en-US" dirty="0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840051" y="2940579"/>
            <a:ext cx="8316516" cy="3864240"/>
            <a:chOff x="960" y="2160"/>
            <a:chExt cx="4128" cy="1824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160"/>
              <a:ext cx="928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2016" y="278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205"/>
            </a:p>
          </p:txBody>
        </p:sp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160"/>
              <a:ext cx="2544" cy="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2640" y="3792"/>
              <a:ext cx="864" cy="192"/>
            </a:xfrm>
            <a:prstGeom prst="wedgeRoundRectCallout">
              <a:avLst>
                <a:gd name="adj1" fmla="val -42361"/>
                <a:gd name="adj2" fmla="val -17552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23"/>
                <a:t>Desired revision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Lock/Release repository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is to avoid the conflict when another user updates the repository while you are working on your working copy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the working copy, select file to lock,</a:t>
            </a:r>
            <a:br>
              <a:rPr lang="en-US" dirty="0"/>
            </a:br>
            <a:r>
              <a:rPr lang="en-US" dirty="0"/>
              <a:t>right-click&gt;</a:t>
            </a:r>
            <a:r>
              <a:rPr lang="en-US" dirty="0" err="1"/>
              <a:t>TortoiseSVN</a:t>
            </a:r>
            <a:r>
              <a:rPr lang="en-US" dirty="0"/>
              <a:t>&gt;Get lock</a:t>
            </a:r>
            <a:r>
              <a:rPr lang="en-US" dirty="0" smtClean="0"/>
              <a:t>…</a:t>
            </a:r>
          </a:p>
          <a:p>
            <a:r>
              <a:rPr lang="en-US" dirty="0"/>
              <a:t>Locked file has a lock-icon </a:t>
            </a:r>
            <a:r>
              <a:rPr lang="en-US" dirty="0" smtClean="0"/>
              <a:t>mark.</a:t>
            </a:r>
            <a:br>
              <a:rPr lang="en-US" dirty="0" smtClean="0"/>
            </a:br>
            <a:r>
              <a:rPr lang="en-US" dirty="0" smtClean="0"/>
              <a:t>Other </a:t>
            </a:r>
            <a:r>
              <a:rPr lang="en-US" dirty="0"/>
              <a:t>users will not be able to commit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you release the locked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77" y="2940580"/>
            <a:ext cx="3328706" cy="277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0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Lock/Release repository files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This is to release the locked files for others to commit.</a:t>
            </a:r>
          </a:p>
          <a:p>
            <a:endParaRPr lang="en-US" dirty="0" smtClean="0"/>
          </a:p>
          <a:p>
            <a:r>
              <a:rPr lang="en-US" dirty="0" smtClean="0"/>
              <a:t>Select locked file&gt;</a:t>
            </a:r>
            <a:r>
              <a:rPr lang="en-US" dirty="0" err="1" smtClean="0"/>
              <a:t>TortoiseSVN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Release lock</a:t>
            </a:r>
          </a:p>
          <a:p>
            <a:r>
              <a:rPr lang="en-US" dirty="0" smtClean="0"/>
              <a:t>Steal the locks:</a:t>
            </a:r>
          </a:p>
          <a:p>
            <a:pPr lvl="1"/>
            <a:r>
              <a:rPr lang="en-US" dirty="0" smtClean="0"/>
              <a:t>Select locked file&gt;</a:t>
            </a:r>
            <a:r>
              <a:rPr lang="en-US" dirty="0" err="1" smtClean="0"/>
              <a:t>TortoiseSVN</a:t>
            </a:r>
            <a:r>
              <a:rPr lang="en-US" dirty="0" smtClean="0"/>
              <a:t>&gt;  </a:t>
            </a:r>
            <a:br>
              <a:rPr lang="en-US" dirty="0" smtClean="0"/>
            </a:br>
            <a:r>
              <a:rPr lang="en-US" dirty="0" smtClean="0"/>
              <a:t>Get lock…</a:t>
            </a:r>
          </a:p>
          <a:p>
            <a:pPr lvl="1"/>
            <a:r>
              <a:rPr lang="en-US" dirty="0" smtClean="0"/>
              <a:t>Check Steal the locks</a:t>
            </a:r>
            <a:endParaRPr lang="en-US" dirty="0"/>
          </a:p>
          <a:p>
            <a:r>
              <a:rPr lang="en-US" dirty="0"/>
              <a:t>This way will steal other’s lock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replace </a:t>
            </a:r>
            <a:r>
              <a:rPr lang="en-US" dirty="0"/>
              <a:t>by your lock. Not recommended.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It’d </a:t>
            </a:r>
            <a:r>
              <a:rPr lang="en-US" dirty="0"/>
              <a:t>be better to ask the author to </a:t>
            </a:r>
            <a:r>
              <a:rPr lang="en-US" dirty="0" smtClean="0"/>
              <a:t>release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/>
              <a:t>lock.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55" y="4704689"/>
            <a:ext cx="4011249" cy="17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56" y="2772569"/>
            <a:ext cx="3895742" cy="171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7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to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is to send the changes you made on working copy to the repository.</a:t>
            </a:r>
          </a:p>
          <a:p>
            <a:r>
              <a:rPr lang="en-US" dirty="0"/>
              <a:t>On the working copy, right click&gt;SVN Commit</a:t>
            </a:r>
            <a:r>
              <a:rPr lang="en-US" dirty="0" smtClean="0"/>
              <a:t>…</a:t>
            </a:r>
          </a:p>
          <a:p>
            <a:r>
              <a:rPr lang="en-US" dirty="0"/>
              <a:t>Before committing,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should </a:t>
            </a:r>
            <a:r>
              <a:rPr lang="en-US" dirty="0"/>
              <a:t>make sure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your </a:t>
            </a:r>
            <a:r>
              <a:rPr lang="en-US" dirty="0"/>
              <a:t>working copy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up-to-date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801235" y="2604558"/>
            <a:ext cx="6111379" cy="3696229"/>
            <a:chOff x="2256" y="2008"/>
            <a:chExt cx="3312" cy="1928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008"/>
              <a:ext cx="2034" cy="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056"/>
              <a:ext cx="866" cy="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168" y="268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205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752" y="2304"/>
              <a:ext cx="816" cy="288"/>
            </a:xfrm>
            <a:prstGeom prst="wedgeRoundRectCallout">
              <a:avLst>
                <a:gd name="adj1" fmla="val -89093"/>
                <a:gd name="adj2" fmla="val 9861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323"/>
                <a:t>Should give comments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is to know the modification status of selected file in comparison with that file on the repository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working copy, select modified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Right </a:t>
            </a:r>
            <a:r>
              <a:rPr lang="en-US" dirty="0"/>
              <a:t>click&gt;</a:t>
            </a:r>
            <a:r>
              <a:rPr lang="en-US" dirty="0" err="1"/>
              <a:t>TortoiseSVN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Check </a:t>
            </a:r>
            <a:r>
              <a:rPr lang="en-US" dirty="0"/>
              <a:t>for </a:t>
            </a:r>
            <a:r>
              <a:rPr lang="en-US" dirty="0" smtClean="0"/>
              <a:t>modifications</a:t>
            </a:r>
            <a:endParaRPr lang="en-US" dirty="0"/>
          </a:p>
          <a:p>
            <a:r>
              <a:rPr lang="en-US" dirty="0"/>
              <a:t>The Working Copy dialog shows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status of the selected files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comparison </a:t>
            </a:r>
            <a:r>
              <a:rPr lang="en-US" dirty="0"/>
              <a:t>with that file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repository.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33" y="2772569"/>
            <a:ext cx="4000748" cy="187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33" y="4956704"/>
            <a:ext cx="3591223" cy="93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working copy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is to update your working copy with new changes on the repository.</a:t>
            </a:r>
          </a:p>
          <a:p>
            <a:r>
              <a:rPr lang="en-US" dirty="0"/>
              <a:t>Periodically, you should ensure that changes done by others get incorporated in your working copy.</a:t>
            </a:r>
          </a:p>
          <a:p>
            <a:r>
              <a:rPr lang="en-US" dirty="0"/>
              <a:t>On the working copy, select folder to be updated, right click&gt;SVN Update…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0" y="3780631"/>
            <a:ext cx="4956307" cy="249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528218" y="4744941"/>
            <a:ext cx="420026" cy="215264"/>
          </a:xfrm>
          <a:prstGeom prst="rightArrow">
            <a:avLst>
              <a:gd name="adj1" fmla="val 50000"/>
              <a:gd name="adj2" fmla="val 4878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5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94" y="4156904"/>
            <a:ext cx="1858615" cy="143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Revision Log Message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every change you make and commit, should provide a log message describes the meaning of your change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Log Messages dialog retrieves all those log messages and allows you to select the desired revision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Revision number is applied for </a:t>
            </a:r>
            <a:r>
              <a:rPr lang="en-US" dirty="0" smtClean="0"/>
              <a:t>the whole </a:t>
            </a:r>
            <a:r>
              <a:rPr lang="en-US" dirty="0"/>
              <a:t>repository.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86" y="3528616"/>
            <a:ext cx="4368271" cy="328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52" y="4132403"/>
            <a:ext cx="2856177" cy="2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3864239" y="4888449"/>
            <a:ext cx="504031" cy="16801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5"/>
          </a:p>
        </p:txBody>
      </p:sp>
    </p:spTree>
    <p:extLst>
      <p:ext uri="{BB962C8B-B14F-4D97-AF65-F5344CB8AC3E}">
        <p14:creationId xmlns:p14="http://schemas.microsoft.com/office/powerpoint/2010/main" val="38851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Compare working copy with a given SVN </a:t>
            </a:r>
            <a:r>
              <a:rPr lang="en-US" dirty="0" smtClean="0"/>
              <a:t>revision.</a:t>
            </a:r>
          </a:p>
          <a:p>
            <a:r>
              <a:rPr lang="en-US" dirty="0" smtClean="0"/>
              <a:t>On </a:t>
            </a:r>
            <a:r>
              <a:rPr lang="en-US" dirty="0"/>
              <a:t>working copy, select file to </a:t>
            </a:r>
            <a:r>
              <a:rPr lang="en-US" dirty="0" smtClean="0"/>
              <a:t>compare</a:t>
            </a:r>
          </a:p>
          <a:p>
            <a:r>
              <a:rPr lang="en-US" dirty="0" smtClean="0"/>
              <a:t>Right </a:t>
            </a:r>
            <a:r>
              <a:rPr lang="en-US" dirty="0"/>
              <a:t>click&gt;Show log =&gt; Log messages dialog </a:t>
            </a:r>
            <a:r>
              <a:rPr lang="en-US" dirty="0" smtClean="0"/>
              <a:t>opened</a:t>
            </a:r>
          </a:p>
          <a:p>
            <a:r>
              <a:rPr lang="en-US" dirty="0" smtClean="0"/>
              <a:t>Select </a:t>
            </a:r>
            <a:r>
              <a:rPr lang="en-US" dirty="0"/>
              <a:t>the </a:t>
            </a:r>
            <a:r>
              <a:rPr lang="en-US" dirty="0" err="1"/>
              <a:t>revison</a:t>
            </a:r>
            <a:r>
              <a:rPr lang="en-US" dirty="0"/>
              <a:t> to compare, right click&gt;Compare with local copy</a:t>
            </a:r>
          </a:p>
          <a:p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56047" y="3696626"/>
            <a:ext cx="8936054" cy="3402211"/>
            <a:chOff x="432" y="2112"/>
            <a:chExt cx="5106" cy="1944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112"/>
              <a:ext cx="3168" cy="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928"/>
              <a:ext cx="337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04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946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Source Code Management </a:t>
            </a:r>
            <a:r>
              <a:rPr lang="fr-FR" dirty="0" smtClean="0"/>
              <a:t>Concepts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Types of Source Code Managers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Tools used for Source Code Management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Continuous </a:t>
            </a:r>
            <a:r>
              <a:rPr lang="en-US" dirty="0" smtClean="0"/>
              <a:t>Integration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Introduction to Subversion (SVN)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Introduction to Git.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If a Subversion command cannot complete successfully, perhaps due to server or network problems, your working copy can be left in an inconsistent state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is a good idea to do “clean up” at the top level of the working copy.</a:t>
            </a:r>
          </a:p>
          <a:p>
            <a:endParaRPr lang="en-US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945432" y="3486613"/>
            <a:ext cx="3580722" cy="1932120"/>
            <a:chOff x="960" y="2016"/>
            <a:chExt cx="2046" cy="1104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016"/>
              <a:ext cx="9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256"/>
              <a:ext cx="108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67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File/Folder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860697" y="1729310"/>
            <a:ext cx="7211865" cy="4823493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Green </a:t>
            </a:r>
            <a:r>
              <a:rPr lang="en-US" sz="1764" dirty="0"/>
              <a:t>checkmark: </a:t>
            </a:r>
            <a:r>
              <a:rPr lang="en-US" sz="1764" dirty="0"/>
              <a:t>normal status, under control 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764" dirty="0"/>
          </a:p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Red </a:t>
            </a:r>
            <a:r>
              <a:rPr lang="en-US" sz="1764" dirty="0"/>
              <a:t>exclamation: </a:t>
            </a:r>
            <a:r>
              <a:rPr lang="en-US" sz="1764" dirty="0"/>
              <a:t>file has been modified since last update and needs to be committed.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764" dirty="0"/>
          </a:p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Yellow </a:t>
            </a:r>
            <a:r>
              <a:rPr lang="en-US" sz="1764" dirty="0"/>
              <a:t>exclamation: </a:t>
            </a:r>
            <a:r>
              <a:rPr lang="en-US" sz="1764" dirty="0"/>
              <a:t>a conflict occurs during an update.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764" dirty="0"/>
          </a:p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Grey </a:t>
            </a:r>
            <a:r>
              <a:rPr lang="en-US" sz="1764" dirty="0"/>
              <a:t>checkmark: </a:t>
            </a:r>
            <a:r>
              <a:rPr lang="en-US" sz="1764" dirty="0"/>
              <a:t>this file needs to be locked first before editing</a:t>
            </a:r>
            <a:r>
              <a:rPr lang="en-US" sz="1764" dirty="0"/>
              <a:t>.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764" dirty="0"/>
          </a:p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Locked </a:t>
            </a:r>
            <a:r>
              <a:rPr lang="en-US" sz="1764" dirty="0"/>
              <a:t>lock: </a:t>
            </a:r>
            <a:r>
              <a:rPr lang="en-US" sz="1764" dirty="0"/>
              <a:t>file is locked. Need to unlock for other to commit.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764" dirty="0"/>
          </a:p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Red </a:t>
            </a:r>
            <a:r>
              <a:rPr lang="en-US" sz="1764" dirty="0"/>
              <a:t>deletion: </a:t>
            </a:r>
            <a:r>
              <a:rPr lang="en-US" sz="1764" dirty="0"/>
              <a:t>missing file or file to be deleted under version control.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764" dirty="0"/>
          </a:p>
          <a:p>
            <a:pPr marL="0" indent="0">
              <a:spcBef>
                <a:spcPct val="20000"/>
              </a:spcBef>
              <a:buNone/>
            </a:pPr>
            <a:r>
              <a:rPr lang="en-US" sz="1764" dirty="0"/>
              <a:t>Blue </a:t>
            </a:r>
            <a:r>
              <a:rPr lang="en-US" sz="1764" dirty="0"/>
              <a:t>plus: </a:t>
            </a:r>
            <a:r>
              <a:rPr lang="en-US" sz="1764" dirty="0"/>
              <a:t>File to be added to version control.</a:t>
            </a:r>
          </a:p>
          <a:p>
            <a:endParaRPr lang="en-US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56046" y="1512490"/>
            <a:ext cx="966060" cy="4788297"/>
            <a:chOff x="528" y="1111"/>
            <a:chExt cx="552" cy="2619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11"/>
              <a:ext cx="55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" y="1560"/>
              <a:ext cx="5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" y="1968"/>
              <a:ext cx="4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2352"/>
              <a:ext cx="46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" y="2697"/>
              <a:ext cx="4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072"/>
              <a:ext cx="39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" y="3456"/>
              <a:ext cx="41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94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Git</a:t>
            </a:r>
            <a:endParaRPr lang="en-US" dirty="0"/>
          </a:p>
        </p:txBody>
      </p:sp>
      <p:pic>
        <p:nvPicPr>
          <p:cNvPr id="2052" name="Picture 4" descr="http://thoughtram.io/images/g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8" y="4161631"/>
            <a:ext cx="291966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23C2-066F-4E7B-85CA-E6DB27435DC6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84000" y="14712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Git is a free and open source distributed version control system.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was </a:t>
            </a:r>
            <a:r>
              <a:rPr lang="en-US" dirty="0"/>
              <a:t>initially designed and developed by Linus </a:t>
            </a:r>
            <a:r>
              <a:rPr lang="en-US" dirty="0" smtClean="0"/>
              <a:t>Torvalds, the creator of the Linux Kernel.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Widely used with the command line interface, but a number of GUI tools exists.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</a:t>
            </a:r>
            <a:r>
              <a:rPr lang="en-US" dirty="0"/>
              <a:t>of the most widely adopted version control </a:t>
            </a:r>
            <a:r>
              <a:rPr lang="en-US" dirty="0" smtClean="0"/>
              <a:t>systems </a:t>
            </a:r>
            <a:r>
              <a:rPr lang="en-US" dirty="0"/>
              <a:t>for software </a:t>
            </a:r>
            <a:r>
              <a:rPr lang="en-US" dirty="0" smtClean="0"/>
              <a:t>development.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1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Clients </a:t>
            </a:r>
            <a:r>
              <a:rPr lang="en-US" dirty="0"/>
              <a:t>and Plugins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570831"/>
            <a:ext cx="8712000" cy="482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Git Clients for Windows: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SourceTree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SmartGit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Git Extensions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GitEye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SVN Plugin for Eclipse: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EGit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SVN Plugin for Visual Studio .NET: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Git Extensions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Native support from Visual Studio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84000" y="1494631"/>
            <a:ext cx="8712000" cy="48240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b="1" dirty="0" smtClean="0"/>
              <a:t>Clone</a:t>
            </a:r>
            <a:r>
              <a:rPr lang="en-US" dirty="0" smtClean="0"/>
              <a:t> – Create a local copy from an online repository 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Commit</a:t>
            </a:r>
            <a:r>
              <a:rPr lang="en-US" dirty="0" smtClean="0"/>
              <a:t> – Send locally modified files to the local repository</a:t>
            </a:r>
          </a:p>
          <a:p>
            <a:pPr>
              <a:lnSpc>
                <a:spcPts val="2900"/>
              </a:lnSpc>
            </a:pPr>
            <a:r>
              <a:rPr lang="en-US" b="1" dirty="0"/>
              <a:t>Fetch</a:t>
            </a:r>
            <a:r>
              <a:rPr lang="en-US" dirty="0"/>
              <a:t> - </a:t>
            </a:r>
            <a:r>
              <a:rPr lang="en-US" dirty="0" smtClean="0"/>
              <a:t>Get </a:t>
            </a:r>
            <a:r>
              <a:rPr lang="en-US" dirty="0"/>
              <a:t>the latest changes from </a:t>
            </a:r>
            <a:r>
              <a:rPr lang="en-US" dirty="0" smtClean="0"/>
              <a:t>a repository without </a:t>
            </a:r>
            <a:r>
              <a:rPr lang="en-US" dirty="0"/>
              <a:t>merging </a:t>
            </a:r>
            <a:r>
              <a:rPr lang="en-US" dirty="0" smtClean="0"/>
              <a:t>them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Pull</a:t>
            </a:r>
            <a:r>
              <a:rPr lang="en-US" dirty="0" smtClean="0"/>
              <a:t> – Fetch changes from a repository and merge them into local copy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Push</a:t>
            </a:r>
            <a:r>
              <a:rPr lang="en-US" dirty="0" smtClean="0"/>
              <a:t> – Send committed changes to a remote repository</a:t>
            </a:r>
          </a:p>
          <a:p>
            <a:pPr>
              <a:lnSpc>
                <a:spcPts val="2900"/>
              </a:lnSpc>
            </a:pPr>
            <a:r>
              <a:rPr lang="en-US" b="1" dirty="0" smtClean="0"/>
              <a:t>Remote</a:t>
            </a:r>
            <a:r>
              <a:rPr lang="en-US" dirty="0" smtClean="0"/>
              <a:t> – An online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Clone repository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loneFromUR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0" y="1562505"/>
            <a:ext cx="4267200" cy="137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ourceTreeCloneRepoDialo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75" y="1590712"/>
            <a:ext cx="3867150" cy="221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SourceTreeGitMasterBranch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00" y="4103479"/>
            <a:ext cx="5943600" cy="2759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Staged &amp; </a:t>
            </a:r>
            <a:r>
              <a:rPr lang="en-US" b="1" dirty="0" err="1"/>
              <a:t>Unstaged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uncommittedChang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1" y="1345377"/>
            <a:ext cx="8926313" cy="5778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95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Staged &amp; </a:t>
            </a:r>
            <a:r>
              <a:rPr lang="en-US" b="1" dirty="0" err="1"/>
              <a:t>Unstaged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tagingMyfil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189831"/>
            <a:ext cx="9296400" cy="601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36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Commit to the Local Repository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mmitting_myfil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" y="1248003"/>
            <a:ext cx="8305800" cy="5939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02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Also known </a:t>
            </a:r>
            <a:r>
              <a:rPr lang="en-US" dirty="0" smtClean="0"/>
              <a:t>as Software </a:t>
            </a:r>
            <a:r>
              <a:rPr lang="en-US" dirty="0"/>
              <a:t>Configuration </a:t>
            </a:r>
            <a:r>
              <a:rPr lang="en-US" dirty="0" smtClean="0"/>
              <a:t>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task of tracking </a:t>
            </a:r>
            <a:r>
              <a:rPr lang="en-US" dirty="0"/>
              <a:t>and controlling changes in the </a:t>
            </a:r>
            <a:r>
              <a:rPr lang="en-US" dirty="0" smtClean="0"/>
              <a:t>software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They include revision </a:t>
            </a:r>
            <a:r>
              <a:rPr lang="en-US" dirty="0"/>
              <a:t>control and the establishment of baselines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Source Code Managers</a:t>
            </a:r>
            <a:r>
              <a:rPr lang="en-US" dirty="0"/>
              <a:t> are tools </a:t>
            </a:r>
            <a:r>
              <a:rPr lang="en-US" dirty="0" smtClean="0"/>
              <a:t>that,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Archive your development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Serve as a single point of entry/exit when adding or updating development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Commit to the Local Repository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fterCommitMyfil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8" y="1229094"/>
            <a:ext cx="8458200" cy="604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29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Pushing to GitHub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PullingBeforePus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9" y="1445737"/>
            <a:ext cx="50196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ushDialo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8" y="4210416"/>
            <a:ext cx="5276850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82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31EA-5C4F-4F6C-ACDB-C8883C09948F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PULLING FROM GitHub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fterPus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6" y="1250594"/>
            <a:ext cx="8382000" cy="5608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82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…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lipArt Placeholder 5"/>
          <p:cNvPicPr>
            <a:picLocks noGrp="1" noChangeAspect="1" noChangeArrowheads="1"/>
          </p:cNvPicPr>
          <p:nvPr>
            <p:ph type="clipArt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132013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2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Need for a such a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Supports concurrent development     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Manage diverging source code bases</a:t>
            </a:r>
          </a:p>
          <a:p>
            <a:pPr>
              <a:lnSpc>
                <a:spcPct val="150000"/>
              </a:lnSpc>
            </a:pPr>
            <a:r>
              <a:rPr lang="en-US" dirty="0"/>
              <a:t>Records file/release versions</a:t>
            </a:r>
          </a:p>
          <a:p>
            <a:pPr>
              <a:lnSpc>
                <a:spcPct val="150000"/>
              </a:lnSpc>
            </a:pPr>
            <a:r>
              <a:rPr lang="en-US" dirty="0"/>
              <a:t>Easy access to all previous revisions</a:t>
            </a:r>
          </a:p>
          <a:p>
            <a:pPr>
              <a:lnSpc>
                <a:spcPct val="150000"/>
              </a:lnSpc>
            </a:pPr>
            <a:r>
              <a:rPr lang="en-US" dirty="0"/>
              <a:t>Can record why a revision was </a:t>
            </a:r>
            <a:r>
              <a:rPr lang="en-US" dirty="0" smtClean="0"/>
              <a:t>made – Revision History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Optimal disk space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they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database of source code, documentation, build </a:t>
            </a:r>
            <a:r>
              <a:rPr lang="en-US" dirty="0" smtClean="0"/>
              <a:t>tools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Each file stored only </a:t>
            </a:r>
            <a:r>
              <a:rPr lang="en-US" dirty="0" smtClean="0"/>
              <a:t>once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Most of the times, all </a:t>
            </a:r>
            <a:r>
              <a:rPr lang="en-US" dirty="0"/>
              <a:t>other versions are diffs of that one </a:t>
            </a:r>
            <a:r>
              <a:rPr lang="en-US" dirty="0" smtClean="0"/>
              <a:t>copy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dirty="0" smtClean="0"/>
              <a:t>Make </a:t>
            </a:r>
            <a:r>
              <a:rPr lang="en-US" dirty="0"/>
              <a:t>a Change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Check out the latest version of a file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 the changes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Update the database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sharing </a:t>
            </a:r>
            <a:r>
              <a:rPr lang="en-US" dirty="0"/>
              <a:t>without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One’s </a:t>
            </a:r>
            <a:r>
              <a:rPr lang="en-US" dirty="0"/>
              <a:t>data may be accidentally overwritten by others.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867359"/>
            <a:ext cx="4956307" cy="479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sharing with control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84000" y="1418431"/>
            <a:ext cx="8712000" cy="48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Multiple people can work on the same source base without conflicts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cap="all" dirty="0">
                <a:solidFill>
                  <a:srgbClr val="873E8D"/>
                </a:solidFill>
                <a:latin typeface="Franklin Gothic Demi Cond" pitchFamily="34" charset="0"/>
              </a:rPr>
              <a:t>Locking (Lock-Modify-Unlock)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Locks individual files so only one person at a time can modify it </a:t>
            </a:r>
            <a:endParaRPr lang="en-US" cap="all" dirty="0">
              <a:solidFill>
                <a:srgbClr val="873E8D"/>
              </a:solidFill>
              <a:latin typeface="Franklin Gothic Demi Cond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cap="all" dirty="0">
                <a:solidFill>
                  <a:srgbClr val="873E8D"/>
                </a:solidFill>
                <a:latin typeface="Franklin Gothic Demi Cond" pitchFamily="34" charset="0"/>
              </a:rPr>
              <a:t>Merging (Copy-Modify-Merge)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Allows multiple people to modify a source file and the system will automatically merge the changes (usually)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D9CF-A348-4314-88B7-5C65D1F6E18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IFS Palette">
      <a:dk1>
        <a:srgbClr val="000000"/>
      </a:dk1>
      <a:lt1>
        <a:srgbClr val="FFFFFF"/>
      </a:lt1>
      <a:dk2>
        <a:srgbClr val="873E8D"/>
      </a:dk2>
      <a:lt2>
        <a:srgbClr val="919191"/>
      </a:lt2>
      <a:accent1>
        <a:srgbClr val="C20069"/>
      </a:accent1>
      <a:accent2>
        <a:srgbClr val="E53527"/>
      </a:accent2>
      <a:accent3>
        <a:srgbClr val="F7AC00"/>
      </a:accent3>
      <a:accent4>
        <a:srgbClr val="96C03A"/>
      </a:accent4>
      <a:accent5>
        <a:srgbClr val="0087C1"/>
      </a:accent5>
      <a:accent6>
        <a:srgbClr val="006996"/>
      </a:accent6>
      <a:hlink>
        <a:srgbClr val="5E5E5E"/>
      </a:hlink>
      <a:folHlink>
        <a:srgbClr val="C6C6C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IFS Palette">
      <a:dk1>
        <a:srgbClr val="000000"/>
      </a:dk1>
      <a:lt1>
        <a:srgbClr val="FFFFFF"/>
      </a:lt1>
      <a:dk2>
        <a:srgbClr val="873E8D"/>
      </a:dk2>
      <a:lt2>
        <a:srgbClr val="919191"/>
      </a:lt2>
      <a:accent1>
        <a:srgbClr val="C20069"/>
      </a:accent1>
      <a:accent2>
        <a:srgbClr val="E53527"/>
      </a:accent2>
      <a:accent3>
        <a:srgbClr val="F7AC00"/>
      </a:accent3>
      <a:accent4>
        <a:srgbClr val="96C03A"/>
      </a:accent4>
      <a:accent5>
        <a:srgbClr val="0087C1"/>
      </a:accent5>
      <a:accent6>
        <a:srgbClr val="006996"/>
      </a:accent6>
      <a:hlink>
        <a:srgbClr val="5E5E5E"/>
      </a:hlink>
      <a:folHlink>
        <a:srgbClr val="C6C6C6"/>
      </a:folHlink>
    </a:clrScheme>
    <a:fontScheme name="IFS Presentation">
      <a:majorFont>
        <a:latin typeface="Franklin Gothic Demi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FS Palette">
      <a:dk1>
        <a:srgbClr val="000000"/>
      </a:dk1>
      <a:lt1>
        <a:srgbClr val="FFFFFF"/>
      </a:lt1>
      <a:dk2>
        <a:srgbClr val="873E8D"/>
      </a:dk2>
      <a:lt2>
        <a:srgbClr val="919191"/>
      </a:lt2>
      <a:accent1>
        <a:srgbClr val="C20069"/>
      </a:accent1>
      <a:accent2>
        <a:srgbClr val="E53527"/>
      </a:accent2>
      <a:accent3>
        <a:srgbClr val="F7AC00"/>
      </a:accent3>
      <a:accent4>
        <a:srgbClr val="96C03A"/>
      </a:accent4>
      <a:accent5>
        <a:srgbClr val="0087C1"/>
      </a:accent5>
      <a:accent6>
        <a:srgbClr val="006996"/>
      </a:accent6>
      <a:hlink>
        <a:srgbClr val="5E5E5E"/>
      </a:hlink>
      <a:folHlink>
        <a:srgbClr val="C6C6C6"/>
      </a:folHlink>
    </a:clrScheme>
    <a:fontScheme name="IFS Presentation">
      <a:majorFont>
        <a:latin typeface="Franklin Gothic Demi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1943</Words>
  <Application>Microsoft Office PowerPoint</Application>
  <PresentationFormat>Custom</PresentationFormat>
  <Paragraphs>398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Franklin Gothic Book</vt:lpstr>
      <vt:lpstr>Franklin Gothic Demi Cond</vt:lpstr>
      <vt:lpstr>Tahoma</vt:lpstr>
      <vt:lpstr>Times New Roman</vt:lpstr>
      <vt:lpstr>Webdings</vt:lpstr>
      <vt:lpstr>Wingdings</vt:lpstr>
      <vt:lpstr>Blank</vt:lpstr>
      <vt:lpstr>Source Code Management</vt:lpstr>
      <vt:lpstr>Working Alone</vt:lpstr>
      <vt:lpstr>Working in Teams</vt:lpstr>
      <vt:lpstr>Agenda</vt:lpstr>
      <vt:lpstr>Source code Management</vt:lpstr>
      <vt:lpstr>Source Code Management </vt:lpstr>
      <vt:lpstr>Source Code Management</vt:lpstr>
      <vt:lpstr>Code Sharing</vt:lpstr>
      <vt:lpstr>Code Sharing</vt:lpstr>
      <vt:lpstr>Locking</vt:lpstr>
      <vt:lpstr>Locking</vt:lpstr>
      <vt:lpstr>Merging</vt:lpstr>
      <vt:lpstr>Merging</vt:lpstr>
      <vt:lpstr>Types of SCM Tools</vt:lpstr>
      <vt:lpstr>Types of SCM Tools</vt:lpstr>
      <vt:lpstr>Types of SCM Tools</vt:lpstr>
      <vt:lpstr>Types of SCM Tools</vt:lpstr>
      <vt:lpstr>Types of SCM Tools</vt:lpstr>
      <vt:lpstr>Tools</vt:lpstr>
      <vt:lpstr>Continuous integration</vt:lpstr>
      <vt:lpstr>Continuous integration</vt:lpstr>
      <vt:lpstr>Continuous integration</vt:lpstr>
      <vt:lpstr>Continuous integration</vt:lpstr>
      <vt:lpstr>Introduction to Subversion</vt:lpstr>
      <vt:lpstr>Introduction to Subversion</vt:lpstr>
      <vt:lpstr>Introduction to Subversion</vt:lpstr>
      <vt:lpstr>Introduction to Subversion</vt:lpstr>
      <vt:lpstr>Introduction to Subversion</vt:lpstr>
      <vt:lpstr>Create a repository</vt:lpstr>
      <vt:lpstr>Browse Repository</vt:lpstr>
      <vt:lpstr>Add file/Folder</vt:lpstr>
      <vt:lpstr>Check out a working Copy</vt:lpstr>
      <vt:lpstr>Lock/Release repository files</vt:lpstr>
      <vt:lpstr>Lock/Release repository files</vt:lpstr>
      <vt:lpstr>Commit to repository</vt:lpstr>
      <vt:lpstr>Check modification</vt:lpstr>
      <vt:lpstr>Update working copy</vt:lpstr>
      <vt:lpstr>Show Revision Log Message</vt:lpstr>
      <vt:lpstr>View Differences</vt:lpstr>
      <vt:lpstr>Clean up</vt:lpstr>
      <vt:lpstr>File/Folder Status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Questions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2009-11-02T15:12:53Z</dcterms:created>
  <dcterms:modified xsi:type="dcterms:W3CDTF">2015-07-19T04:30:56Z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