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8CC6-F2A5-4E68-B69F-71C31D65CB44}" type="datetimeFigureOut">
              <a:rPr lang="en-US" smtClean="0"/>
              <a:t>1/18/2016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AA3-5AF1-4CC3-91C2-755A984681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8CC6-F2A5-4E68-B69F-71C31D65CB44}" type="datetimeFigureOut">
              <a:rPr lang="en-US" smtClean="0"/>
              <a:t>1/18/2016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AA3-5AF1-4CC3-91C2-755A984681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8CC6-F2A5-4E68-B69F-71C31D65CB44}" type="datetimeFigureOut">
              <a:rPr lang="en-US" smtClean="0"/>
              <a:t>1/18/2016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AA3-5AF1-4CC3-91C2-755A984681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8CC6-F2A5-4E68-B69F-71C31D65CB44}" type="datetimeFigureOut">
              <a:rPr lang="en-US" smtClean="0"/>
              <a:t>1/18/2016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AA3-5AF1-4CC3-91C2-755A984681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8CC6-F2A5-4E68-B69F-71C31D65CB44}" type="datetimeFigureOut">
              <a:rPr lang="en-US" smtClean="0"/>
              <a:t>1/18/2016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AA3-5AF1-4CC3-91C2-755A984681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8CC6-F2A5-4E68-B69F-71C31D65CB44}" type="datetimeFigureOut">
              <a:rPr lang="en-US" smtClean="0"/>
              <a:t>1/18/2016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AA3-5AF1-4CC3-91C2-755A984681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8CC6-F2A5-4E68-B69F-71C31D65CB44}" type="datetimeFigureOut">
              <a:rPr lang="en-US" smtClean="0"/>
              <a:t>1/18/2016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AA3-5AF1-4CC3-91C2-755A984681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8CC6-F2A5-4E68-B69F-71C31D65CB44}" type="datetimeFigureOut">
              <a:rPr lang="en-US" smtClean="0"/>
              <a:t>1/18/2016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AA3-5AF1-4CC3-91C2-755A984681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8CC6-F2A5-4E68-B69F-71C31D65CB44}" type="datetimeFigureOut">
              <a:rPr lang="en-US" smtClean="0"/>
              <a:t>1/18/2016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AA3-5AF1-4CC3-91C2-755A984681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8CC6-F2A5-4E68-B69F-71C31D65CB44}" type="datetimeFigureOut">
              <a:rPr lang="en-US" smtClean="0"/>
              <a:t>1/18/2016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AA3-5AF1-4CC3-91C2-755A984681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8CC6-F2A5-4E68-B69F-71C31D65CB44}" type="datetimeFigureOut">
              <a:rPr lang="en-US" smtClean="0"/>
              <a:t>1/18/2016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AA3-5AF1-4CC3-91C2-755A984681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58CC6-F2A5-4E68-B69F-71C31D65CB44}" type="datetimeFigureOut">
              <a:rPr lang="en-US" smtClean="0"/>
              <a:t>1/18/2016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2AA3-5AF1-4CC3-91C2-755A984681E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Contentstack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automation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Contentstack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Contentstack</dc:title>
  <dc:creator>Mahesh Chilumula</dc:creator>
  <cp:lastModifiedBy>Mahesh Chilumula</cp:lastModifiedBy>
  <cp:revision>1</cp:revision>
  <dcterms:created xsi:type="dcterms:W3CDTF">2016-01-18T06:05:58Z</dcterms:created>
  <dcterms:modified xsi:type="dcterms:W3CDTF">2016-01-18T06:06:41Z</dcterms:modified>
</cp:coreProperties>
</file>