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jsonviewer.stack.hu/" TargetMode="External"/><Relationship Id="rId4" Type="http://schemas.openxmlformats.org/officeDocument/2006/relationships/hyperlink" Target="https://bl.ocks.org/mbostock/3231298" TargetMode="External"/><Relationship Id="rId5" Type="http://schemas.openxmlformats.org/officeDocument/2006/relationships/hyperlink" Target="http://api.jquery.com/jquery.ajax/" TargetMode="External"/><Relationship Id="rId6" Type="http://schemas.openxmlformats.org/officeDocument/2006/relationships/hyperlink" Target="http://qav2.cs.odu.edu/rohila/WebProgramming-CS518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91900" y="682025"/>
            <a:ext cx="8560200" cy="166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InterConn</a:t>
            </a:r>
            <a:r>
              <a:rPr lang="en" sz="1000"/>
              <a:t>Cause we interconnect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6103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 Way Report, Milestone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677725"/>
            <a:ext cx="8520600" cy="294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/>
              <a:t>Rectifications from the MS1 Demo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buSzPct val="100000"/>
              <a:buChar char="➢"/>
            </a:pPr>
            <a:r>
              <a:rPr lang="en" sz="1400"/>
              <a:t>Just had to change the attribute type of message to </a:t>
            </a:r>
            <a:r>
              <a:rPr b="1" lang="en" sz="1400"/>
              <a:t>text </a:t>
            </a:r>
            <a:r>
              <a:rPr lang="en" sz="1400"/>
              <a:t>instead of </a:t>
            </a:r>
            <a:r>
              <a:rPr b="1" lang="en" sz="1400"/>
              <a:t>varchar(1000).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 to </a:t>
            </a:r>
            <a:r>
              <a:rPr lang="en"/>
              <a:t>achieve</a:t>
            </a:r>
            <a:r>
              <a:rPr lang="en"/>
              <a:t> for MS2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❖"/>
            </a:pPr>
            <a:r>
              <a:rPr lang="en"/>
              <a:t>Message Reaction Module </a:t>
            </a:r>
          </a:p>
          <a:p>
            <a:pPr indent="-317500" lvl="1" marL="914400" rtl="0">
              <a:spcBef>
                <a:spcPts val="0"/>
              </a:spcBef>
              <a:buChar char="➢"/>
            </a:pPr>
            <a:r>
              <a:rPr lang="en"/>
              <a:t>Like and Dislike reactions are working right now</a:t>
            </a:r>
          </a:p>
          <a:p>
            <a:pPr indent="-317500" lvl="1" marL="914400" rtl="0">
              <a:spcBef>
                <a:spcPts val="0"/>
              </a:spcBef>
              <a:buChar char="➢"/>
            </a:pPr>
            <a:r>
              <a:rPr lang="en"/>
              <a:t>If the same user clicks on the same reaction once again it is considered as nullified</a:t>
            </a:r>
          </a:p>
          <a:p>
            <a:pPr indent="-317500" lvl="1" marL="914400" rtl="0">
              <a:spcBef>
                <a:spcPts val="0"/>
              </a:spcBef>
              <a:buChar char="➢"/>
            </a:pPr>
            <a:r>
              <a:rPr lang="en"/>
              <a:t>Have designed in a way that any number of </a:t>
            </a:r>
            <a:r>
              <a:rPr lang="en"/>
              <a:t>emoticons</a:t>
            </a:r>
            <a:r>
              <a:rPr lang="en"/>
              <a:t> can be feed into DB and can be used ready made</a:t>
            </a:r>
          </a:p>
          <a:p>
            <a:pPr indent="-342900" lvl="0" marL="457200" rtl="0">
              <a:spcBef>
                <a:spcPts val="0"/>
              </a:spcBef>
              <a:buChar char="❖"/>
            </a:pPr>
            <a:r>
              <a:rPr lang="en"/>
              <a:t>Creation of a thread to a post (Replies to a post management) </a:t>
            </a:r>
          </a:p>
          <a:p>
            <a:pPr indent="-317500" lvl="1" marL="914400" rtl="0">
              <a:spcBef>
                <a:spcPts val="0"/>
              </a:spcBef>
              <a:buChar char="➢"/>
            </a:pPr>
            <a:r>
              <a:rPr lang="en"/>
              <a:t>Have a clear plan on how to implement</a:t>
            </a:r>
          </a:p>
          <a:p>
            <a:pPr indent="-342900" lvl="0" marL="457200" rtl="0">
              <a:spcBef>
                <a:spcPts val="0"/>
              </a:spcBef>
              <a:buChar char="❖"/>
            </a:pPr>
            <a:r>
              <a:rPr lang="en"/>
              <a:t>Channel Creation and Invitations</a:t>
            </a:r>
          </a:p>
          <a:p>
            <a:pPr indent="-317500" lvl="1" marL="914400" rtl="0">
              <a:spcBef>
                <a:spcPts val="0"/>
              </a:spcBef>
              <a:buChar char="➢"/>
            </a:pPr>
            <a:r>
              <a:rPr lang="en"/>
              <a:t>UI for Channel creation is implemented</a:t>
            </a:r>
          </a:p>
          <a:p>
            <a:pPr indent="-317500" lvl="1" marL="914400" rtl="0">
              <a:spcBef>
                <a:spcPts val="0"/>
              </a:spcBef>
              <a:buChar char="➢"/>
            </a:pPr>
            <a:r>
              <a:rPr lang="en"/>
              <a:t>Invitations to be taken care yet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527400"/>
            <a:ext cx="8520600" cy="40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❖"/>
            </a:pPr>
            <a:r>
              <a:rPr lang="en"/>
              <a:t>Registration and User Profile</a:t>
            </a:r>
          </a:p>
          <a:p>
            <a:pPr indent="-317500" lvl="1" marL="914400" rtl="0">
              <a:spcBef>
                <a:spcPts val="0"/>
              </a:spcBef>
              <a:buChar char="➢"/>
            </a:pPr>
            <a:r>
              <a:rPr lang="en"/>
              <a:t>Registration module is implemented, duplication is taken care of</a:t>
            </a:r>
          </a:p>
          <a:p>
            <a:pPr indent="-317500" lvl="1" marL="914400" rtl="0">
              <a:spcBef>
                <a:spcPts val="0"/>
              </a:spcBef>
              <a:buChar char="➢"/>
            </a:pPr>
            <a:r>
              <a:rPr lang="en"/>
              <a:t>User Profile Page is under construction and uploading an Image for the user is to be done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References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➢"/>
            </a:pPr>
            <a:r>
              <a:rPr b="1" lang="en" sz="1200" u="sng">
                <a:solidFill>
                  <a:schemeClr val="hlink"/>
                </a:solidFill>
                <a:hlinkClick r:id="rId3"/>
              </a:rPr>
              <a:t>http://jsonviewer.stack.hu/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➢"/>
            </a:pPr>
            <a:r>
              <a:rPr b="1" lang="en" sz="1200" u="sng">
                <a:solidFill>
                  <a:schemeClr val="hlink"/>
                </a:solidFill>
                <a:hlinkClick r:id="rId4"/>
              </a:rPr>
              <a:t>https://bl.ocks.org/mbostock/3231298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➢"/>
            </a:pPr>
            <a:r>
              <a:rPr b="1" lang="en" sz="1200" u="sng">
                <a:solidFill>
                  <a:schemeClr val="hlink"/>
                </a:solidFill>
                <a:hlinkClick r:id="rId5"/>
              </a:rPr>
              <a:t>http://api.jquery.com/jquery.ajax/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 u="sng">
                <a:solidFill>
                  <a:schemeClr val="hlink"/>
                </a:solidFill>
                <a:hlinkClick r:id="rId6"/>
              </a:rPr>
              <a:t>LiveSite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