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rohila95.cs518.cs.odu.edu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91900" y="682025"/>
            <a:ext cx="8560200" cy="1661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InterConn</a:t>
            </a:r>
            <a:r>
              <a:rPr lang="en" sz="1000"/>
              <a:t>Cause we </a:t>
            </a:r>
            <a:r>
              <a:rPr lang="en" sz="1000"/>
              <a:t>interconnect</a:t>
            </a:r>
            <a:r>
              <a:rPr lang="en" sz="1000"/>
              <a:t> 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6103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Mid Way Report, Milestone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00125" y="1056650"/>
            <a:ext cx="76908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IDE And Debugger Setup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466475" y="1974900"/>
            <a:ext cx="8520600" cy="149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➔"/>
            </a:pPr>
            <a:r>
              <a:rPr lang="en" sz="1800"/>
              <a:t>Installed WAMP on local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➔"/>
            </a:pPr>
            <a:r>
              <a:rPr lang="en" sz="1800"/>
              <a:t>Using PhpStorm and xzend for Debugger environment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14875" y="1201150"/>
            <a:ext cx="8520600" cy="234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➔"/>
            </a:pPr>
            <a:r>
              <a:rPr lang="en" sz="1800"/>
              <a:t>Designed the  DB Schema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➔"/>
            </a:pPr>
            <a:r>
              <a:rPr lang="en" sz="1800"/>
              <a:t>Experimented on Slack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➔"/>
            </a:pPr>
            <a:r>
              <a:rPr lang="en" sz="1800"/>
              <a:t>Normalized DB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➔"/>
            </a:pPr>
            <a:r>
              <a:rPr lang="en" sz="1800"/>
              <a:t>Rough schema with Tables, Attributes and Relations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414875" y="456875"/>
            <a:ext cx="8520600" cy="59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/>
              <a:t>DB Related: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50" y="681875"/>
            <a:ext cx="8017326" cy="39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 </a:t>
            </a:r>
            <a:r>
              <a:rPr lang="en"/>
              <a:t>Achieved</a:t>
            </a:r>
            <a:r>
              <a:rPr lang="en"/>
              <a:t> So Far:</a:t>
            </a:r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414875" y="1201150"/>
            <a:ext cx="8520600" cy="234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➔"/>
            </a:pPr>
            <a:r>
              <a:rPr lang="en" sz="1800"/>
              <a:t>Login Functionality with Session Creation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➔"/>
            </a:pPr>
            <a:r>
              <a:rPr lang="en" sz="1800"/>
              <a:t>Preventing SQL Injections while logging In.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➔"/>
            </a:pPr>
            <a:r>
              <a:rPr lang="en" sz="1800"/>
              <a:t>Home Page  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◆"/>
            </a:pPr>
            <a:r>
              <a:rPr lang="en" sz="1800"/>
              <a:t>Dynamically created list of channels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Char char="◆"/>
            </a:pPr>
            <a:r>
              <a:rPr lang="en" sz="1800"/>
              <a:t>Dynamically showing the channel details on a channel click.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External Libraries used </a:t>
            </a: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414875" y="1201150"/>
            <a:ext cx="8520600" cy="142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➔"/>
            </a:pPr>
            <a:r>
              <a:rPr lang="en" sz="1800"/>
              <a:t>JQuery (A framework on javascript for Dynamism)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 sz="1800"/>
              <a:t>Bootstrap (CSS Framework that follows Grid Layout Principles for Responsiveness)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476500" y="3093250"/>
            <a:ext cx="8520600" cy="165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➔"/>
            </a:pPr>
            <a:r>
              <a:rPr lang="en" sz="1800"/>
              <a:t>Dockerized URL: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http://rohila95.cs518.cs.odu.edu/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39150"/>
            <a:ext cx="8520600" cy="30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000"/>
              <a:t>Project Folder Structure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00" y="504200"/>
            <a:ext cx="7262673" cy="44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