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rohila95.cs518.cs.odu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91900" y="682025"/>
            <a:ext cx="8560200" cy="166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InterConn</a:t>
            </a:r>
            <a:r>
              <a:rPr lang="en" sz="1000"/>
              <a:t>Cause we interconnect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10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 Way Report, Milestone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677725"/>
            <a:ext cx="8520600" cy="29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Rectifications from the MS2 Demo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/>
              <a:t>We implemented page loaders wherever necessary.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/>
              <a:t>Auto scroll to the latest thread reply was overlooked by the last demo and is fixed now. Also implemented a feature to scroll to a corresponding message when thread head is clicked.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➢"/>
            </a:pPr>
            <a:r>
              <a:rPr lang="en" sz="1400"/>
              <a:t>We started maintaining a file called TaskTracker, name itself says what it does. And our file looks as follow.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38" y="97900"/>
            <a:ext cx="7587576" cy="49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subTitle"/>
          </p:nvPr>
        </p:nvSpPr>
        <p:spPr>
          <a:xfrm>
            <a:off x="373525" y="618200"/>
            <a:ext cx="8520600" cy="383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Preparation for</a:t>
            </a:r>
            <a:r>
              <a:rPr b="1" lang="en"/>
              <a:t> MS3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buSzPct val="100000"/>
              <a:buChar char="➢"/>
            </a:pPr>
            <a:r>
              <a:rPr lang="en" sz="1400"/>
              <a:t>Analysed all the requirements and took care of all the DB changes needed. Snapshot to follow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25" y="496225"/>
            <a:ext cx="8255151" cy="38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Implementation status for MS3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Pagination Module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55555"/>
              <a:buChar char="➢"/>
            </a:pPr>
            <a:r>
              <a:rPr lang="en"/>
              <a:t>Loading limited number of messages Initially.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Using AJAX to fetch more when scrolled to top of the section or on clicking load more messages tag</a:t>
            </a:r>
            <a:r>
              <a:rPr lang="en"/>
              <a:t>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Administration Module</a:t>
            </a:r>
            <a:r>
              <a:rPr lang="en"/>
              <a:t>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Admin now can edit channel </a:t>
            </a:r>
            <a:r>
              <a:rPr lang="en"/>
              <a:t>membership.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Can delete the posts.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Can Archive and Unarchive Channels.</a:t>
            </a:r>
            <a:r>
              <a:rPr lang="en"/>
              <a:t>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User Search Module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➢"/>
            </a:pPr>
            <a:r>
              <a:rPr lang="en"/>
              <a:t>Implemented an auto suggestive input, redirects to user profile page on selecting an user suggested.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527400"/>
            <a:ext cx="8520600" cy="40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To be done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Pretty formated code input ,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User reputation metric.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Help page for the site.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➢"/>
            </a:pPr>
            <a:r>
              <a:rPr lang="en"/>
              <a:t>Finally critical testing not forgotten.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000" u="sng">
                <a:solidFill>
                  <a:schemeClr val="hlink"/>
                </a:solidFill>
                <a:hlinkClick r:id="rId3"/>
              </a:rPr>
              <a:t>LiveSite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