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C602-B228-5417-7BC0-ED32A86D7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1B4E6-2D8D-8A81-CFFB-3D01FBDB5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7C69-82B2-B0F8-C5D8-62DA2B62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552DD-E4AC-43ED-AC3C-755E3085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3CD4-4E38-1BA7-7DA3-76C41F85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2ED5-69F1-8593-5575-E835B189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1ED1D-018B-DB83-FFE2-13D0B8FA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05542-A445-81AB-F5AE-D50C1FFE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4F6F-7DF0-8B45-AA30-3BA1FB10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AB05-965A-D2B3-F779-EBAFA11F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5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337AC-1CC4-DC26-29D2-561819C7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42E65-8DD4-F1D0-A3A3-9947230F7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1B5A-AAA5-0CE4-7A26-E82DA10D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ADD0-3EE4-A59E-650E-4842EE4E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543B-FE91-DDE9-2E68-A0FA661F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6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85AB-B9BB-522E-85F3-0E93509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8771-1882-3E60-7E62-1F2EB70C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713F-54C6-5B31-C35C-74AB2FCA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32C9-569D-FA5F-DD6C-BD38D64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F9F67-5C9B-DB57-D927-25E8FCF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2378-F181-2A6F-06D0-1296EDF7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52E72-A57B-F8E4-48A0-330EC0865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A889-BEB4-DD0F-D83B-E0247C2C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1C76-E822-36F5-9A93-B1998266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25E32-9756-D98B-DB1F-5AB32DFE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C710-C3AB-C865-006B-AD4992AF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D33F-551B-0BD3-8607-2B34CF57D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E6B09-60BE-BE88-2162-A87CF4808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A0634-521A-0057-1567-1A164ACC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D81B-BE83-017D-81C9-644735EE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AF5D0-1DF4-C460-EF21-1DFBBEE8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0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4D76-FE9A-4CC6-EB26-F8DA933C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53261-6F48-416D-5C91-16221F9D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0149-4639-9857-1DDB-61A306D88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8FF09-3BF8-FE2A-0DBC-995A18869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9D0D0-061F-7250-4CA5-950C8E34C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4472E-9749-BF59-EC00-3621CFF6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302D3-94D3-E9A8-AA9A-0594B075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9DC43-D268-5B03-C4B9-9358063B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D09A-5745-BA08-4F98-A234379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BC8C8-F6F5-8E85-FCB7-3DBD2569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33105-AADB-4C16-8C29-C922D62C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A1383-5B00-EB3D-72D2-D00D8196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3D998-A893-9C42-E25E-86A2B249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63AAD-BF54-4F85-4BC8-72D1A860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6BD5-5605-E92B-B24D-2FA13CE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6C0E-B36D-3EA2-BF56-027E57E5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B876-9195-C366-139D-C41D6A30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6C7A-7D0A-A8FB-DC4C-925B7068A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890E8-7A7D-935A-044C-F0261DE9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4AA2C-98E0-E38D-C368-9540808C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3BF24-F95E-61E7-BC33-C2CF0532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DD40-EA9C-203C-6E4C-AC1AFDB9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477AC-4ADE-398F-D857-818940465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97002-4DC5-5971-883F-B0051C6CC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564D3-B1E2-8EAD-3A86-6B5281B5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B3D31-4B07-6BAF-ABFB-6A13CB7D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79B6E-600F-9061-F628-B5BC4C4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69303-4D00-8EBE-44F4-D2C667E0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4E43D-3465-5199-03CE-0B4E4D5C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BE16-F178-72F9-9F1F-18AD7F5B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5FC9-0F6A-0D05-08C9-D2BB3C88E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7A13-D72C-FFC5-9E16-79BB2B807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5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dependency-injection-asp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7612E7D-BFF0-53F7-4A39-61F965AD3E43}"/>
              </a:ext>
            </a:extLst>
          </p:cNvPr>
          <p:cNvSpPr/>
          <p:nvPr/>
        </p:nvSpPr>
        <p:spPr>
          <a:xfrm>
            <a:off x="6372808" y="4771053"/>
            <a:ext cx="5514392" cy="16888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59CA0B-B6CA-A762-D6CC-B0792EAD854E}"/>
              </a:ext>
            </a:extLst>
          </p:cNvPr>
          <p:cNvSpPr/>
          <p:nvPr/>
        </p:nvSpPr>
        <p:spPr>
          <a:xfrm>
            <a:off x="6372808" y="2833396"/>
            <a:ext cx="5514392" cy="18754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78F872-8FCC-7208-A91B-704B94DEEA7B}"/>
              </a:ext>
            </a:extLst>
          </p:cNvPr>
          <p:cNvSpPr/>
          <p:nvPr/>
        </p:nvSpPr>
        <p:spPr>
          <a:xfrm>
            <a:off x="6372808" y="398106"/>
            <a:ext cx="5514392" cy="2258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9C592-8F10-ADAD-B565-58DC1D7725EA}"/>
              </a:ext>
            </a:extLst>
          </p:cNvPr>
          <p:cNvSpPr/>
          <p:nvPr/>
        </p:nvSpPr>
        <p:spPr>
          <a:xfrm>
            <a:off x="121297" y="552061"/>
            <a:ext cx="2155372" cy="616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ASP.NET Core API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78987-F23F-C8D3-3B3F-45435E6A4790}"/>
              </a:ext>
            </a:extLst>
          </p:cNvPr>
          <p:cNvSpPr/>
          <p:nvPr/>
        </p:nvSpPr>
        <p:spPr>
          <a:xfrm>
            <a:off x="6634065" y="718457"/>
            <a:ext cx="2593911" cy="168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 Layer</a:t>
            </a:r>
          </a:p>
          <a:p>
            <a:pPr algn="ctr"/>
            <a:r>
              <a:rPr lang="en-IN" dirty="0"/>
              <a:t>CRUD</a:t>
            </a:r>
          </a:p>
          <a:p>
            <a:pPr algn="ctr"/>
            <a:r>
              <a:rPr lang="en-IN" dirty="0"/>
              <a:t>Implements I1</a:t>
            </a:r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6947909-623B-8A20-2F10-C26225D47036}"/>
              </a:ext>
            </a:extLst>
          </p:cNvPr>
          <p:cNvSpPr/>
          <p:nvPr/>
        </p:nvSpPr>
        <p:spPr>
          <a:xfrm>
            <a:off x="9806473" y="905069"/>
            <a:ext cx="1769707" cy="12689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1 Server</a:t>
            </a:r>
            <a:endParaRPr 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57F2880-3906-DA1D-BF28-F7279EF75F6B}"/>
              </a:ext>
            </a:extLst>
          </p:cNvPr>
          <p:cNvSpPr/>
          <p:nvPr/>
        </p:nvSpPr>
        <p:spPr>
          <a:xfrm>
            <a:off x="9227976" y="1296955"/>
            <a:ext cx="671804" cy="354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009AE2-81D3-BBAB-F7AD-8E8FFE1E8683}"/>
              </a:ext>
            </a:extLst>
          </p:cNvPr>
          <p:cNvSpPr/>
          <p:nvPr/>
        </p:nvSpPr>
        <p:spPr>
          <a:xfrm>
            <a:off x="6634065" y="2833396"/>
            <a:ext cx="2593911" cy="168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 Layer</a:t>
            </a:r>
          </a:p>
          <a:p>
            <a:pPr algn="ctr"/>
            <a:r>
              <a:rPr lang="en-IN" dirty="0"/>
              <a:t>CRUD</a:t>
            </a:r>
          </a:p>
          <a:p>
            <a:pPr algn="ctr"/>
            <a:r>
              <a:rPr lang="en-IN" dirty="0"/>
              <a:t>Implements I1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397A26E4-446C-974F-8583-526B97F438B3}"/>
              </a:ext>
            </a:extLst>
          </p:cNvPr>
          <p:cNvSpPr/>
          <p:nvPr/>
        </p:nvSpPr>
        <p:spPr>
          <a:xfrm>
            <a:off x="9806473" y="3020008"/>
            <a:ext cx="1769707" cy="12689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2 Server</a:t>
            </a:r>
            <a:endParaRPr lang="en-US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050A70BB-1C05-F560-DDE1-65CDA27B0606}"/>
              </a:ext>
            </a:extLst>
          </p:cNvPr>
          <p:cNvSpPr/>
          <p:nvPr/>
        </p:nvSpPr>
        <p:spPr>
          <a:xfrm>
            <a:off x="9227976" y="3411894"/>
            <a:ext cx="671804" cy="354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F2E11-FF39-6911-F44D-CBF00A40A387}"/>
              </a:ext>
            </a:extLst>
          </p:cNvPr>
          <p:cNvSpPr/>
          <p:nvPr/>
        </p:nvSpPr>
        <p:spPr>
          <a:xfrm>
            <a:off x="6649616" y="4771053"/>
            <a:ext cx="2593911" cy="168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 Layer</a:t>
            </a:r>
          </a:p>
          <a:p>
            <a:pPr algn="ctr"/>
            <a:r>
              <a:rPr lang="en-IN" dirty="0"/>
              <a:t>CRUD</a:t>
            </a:r>
          </a:p>
          <a:p>
            <a:pPr algn="ctr"/>
            <a:r>
              <a:rPr lang="en-IN" dirty="0"/>
              <a:t> Implements I1</a:t>
            </a:r>
            <a:endParaRPr lang="en-US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582CAE6-4400-BA8C-B3A2-16F123EB2F9D}"/>
              </a:ext>
            </a:extLst>
          </p:cNvPr>
          <p:cNvSpPr/>
          <p:nvPr/>
        </p:nvSpPr>
        <p:spPr>
          <a:xfrm>
            <a:off x="9822024" y="4957665"/>
            <a:ext cx="1769707" cy="12689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Oracle Server</a:t>
            </a:r>
            <a:endParaRPr lang="en-US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AAC6D78-5712-5BE7-1E8A-AD5135BC820A}"/>
              </a:ext>
            </a:extLst>
          </p:cNvPr>
          <p:cNvSpPr/>
          <p:nvPr/>
        </p:nvSpPr>
        <p:spPr>
          <a:xfrm>
            <a:off x="9243527" y="5349551"/>
            <a:ext cx="671804" cy="354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85CAA7-6221-AAAB-1B75-7B78787C8C38}"/>
              </a:ext>
            </a:extLst>
          </p:cNvPr>
          <p:cNvSpPr/>
          <p:nvPr/>
        </p:nvSpPr>
        <p:spPr>
          <a:xfrm>
            <a:off x="2491273" y="2642118"/>
            <a:ext cx="2379307" cy="1539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 Repository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C10B57-2037-1A5F-D7A0-A4CC756B4366}"/>
              </a:ext>
            </a:extLst>
          </p:cNvPr>
          <p:cNvSpPr/>
          <p:nvPr/>
        </p:nvSpPr>
        <p:spPr>
          <a:xfrm>
            <a:off x="2052735" y="3020008"/>
            <a:ext cx="718457" cy="2923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346D85-7AAF-AF2A-5F06-B6E1BDB3B290}"/>
              </a:ext>
            </a:extLst>
          </p:cNvPr>
          <p:cNvCxnSpPr>
            <a:cxnSpLocks/>
            <a:stCxn id="14" idx="3"/>
            <a:endCxn id="29" idx="2"/>
          </p:cNvCxnSpPr>
          <p:nvPr/>
        </p:nvCxnSpPr>
        <p:spPr>
          <a:xfrm flipH="1" flipV="1">
            <a:off x="4439817" y="2048240"/>
            <a:ext cx="430763" cy="136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E2B583-4E09-3A95-9B48-2BF3EEB141D1}"/>
              </a:ext>
            </a:extLst>
          </p:cNvPr>
          <p:cNvSpPr txBox="1"/>
          <p:nvPr/>
        </p:nvSpPr>
        <p:spPr>
          <a:xfrm>
            <a:off x="9507893" y="452534"/>
            <a:ext cx="122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dll1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158B60-F0E9-74F2-C589-3D1034F39112}"/>
              </a:ext>
            </a:extLst>
          </p:cNvPr>
          <p:cNvSpPr txBox="1"/>
          <p:nvPr/>
        </p:nvSpPr>
        <p:spPr>
          <a:xfrm>
            <a:off x="9377265" y="428897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dll2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63E7F9-B6E9-BC89-1CA9-9AC9989338C9}"/>
              </a:ext>
            </a:extLst>
          </p:cNvPr>
          <p:cNvSpPr txBox="1"/>
          <p:nvPr/>
        </p:nvSpPr>
        <p:spPr>
          <a:xfrm>
            <a:off x="9507893" y="6193972"/>
            <a:ext cx="122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dll3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5A421C-6D75-E024-F475-F8E8C1BE9F49}"/>
              </a:ext>
            </a:extLst>
          </p:cNvPr>
          <p:cNvSpPr txBox="1"/>
          <p:nvPr/>
        </p:nvSpPr>
        <p:spPr>
          <a:xfrm>
            <a:off x="3060441" y="293914"/>
            <a:ext cx="2758752" cy="17543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I1 {</a:t>
            </a:r>
          </a:p>
          <a:p>
            <a:r>
              <a:rPr lang="en-IN" dirty="0"/>
              <a:t>  Create()</a:t>
            </a:r>
          </a:p>
          <a:p>
            <a:r>
              <a:rPr lang="en-IN" dirty="0"/>
              <a:t>  Read()</a:t>
            </a:r>
          </a:p>
          <a:p>
            <a:r>
              <a:rPr lang="en-IN" dirty="0"/>
              <a:t>  Update()</a:t>
            </a:r>
          </a:p>
          <a:p>
            <a:r>
              <a:rPr lang="en-IN" dirty="0"/>
              <a:t>  Delete()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8A952D-9011-9F02-ABC5-F1E2FAB560BC}"/>
              </a:ext>
            </a:extLst>
          </p:cNvPr>
          <p:cNvCxnSpPr>
            <a:stCxn id="29" idx="3"/>
          </p:cNvCxnSpPr>
          <p:nvPr/>
        </p:nvCxnSpPr>
        <p:spPr>
          <a:xfrm>
            <a:off x="5819193" y="1171077"/>
            <a:ext cx="830423" cy="4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832402-6DCA-8CDB-C05A-768B5667C320}"/>
              </a:ext>
            </a:extLst>
          </p:cNvPr>
          <p:cNvCxnSpPr>
            <a:stCxn id="29" idx="3"/>
            <a:endCxn id="8" idx="1"/>
          </p:cNvCxnSpPr>
          <p:nvPr/>
        </p:nvCxnSpPr>
        <p:spPr>
          <a:xfrm>
            <a:off x="5819193" y="1171077"/>
            <a:ext cx="814872" cy="250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300635-BF65-991F-E19D-26D1019273B1}"/>
              </a:ext>
            </a:extLst>
          </p:cNvPr>
          <p:cNvCxnSpPr>
            <a:stCxn id="29" idx="3"/>
          </p:cNvCxnSpPr>
          <p:nvPr/>
        </p:nvCxnSpPr>
        <p:spPr>
          <a:xfrm>
            <a:off x="5819193" y="1171077"/>
            <a:ext cx="953278" cy="453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01C1BFD-778F-7DFD-2B35-0CFCB77F25EB}"/>
              </a:ext>
            </a:extLst>
          </p:cNvPr>
          <p:cNvSpPr/>
          <p:nvPr/>
        </p:nvSpPr>
        <p:spPr>
          <a:xfrm>
            <a:off x="2640563" y="5349551"/>
            <a:ext cx="3178630" cy="1231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6825A-5596-A8D3-6FC5-D47622976561}"/>
              </a:ext>
            </a:extLst>
          </p:cNvPr>
          <p:cNvSpPr txBox="1"/>
          <p:nvPr/>
        </p:nvSpPr>
        <p:spPr>
          <a:xfrm>
            <a:off x="2948473" y="6226629"/>
            <a:ext cx="246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Dependency Container</a:t>
            </a:r>
            <a:endParaRPr lang="en-US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7F7E5C-7722-5718-2015-6CFDD50392FC}"/>
              </a:ext>
            </a:extLst>
          </p:cNvPr>
          <p:cNvSpPr/>
          <p:nvPr/>
        </p:nvSpPr>
        <p:spPr>
          <a:xfrm>
            <a:off x="2830284" y="5364235"/>
            <a:ext cx="631373" cy="672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52C3A1-D4E9-E92F-5085-2A4788EF260B}"/>
              </a:ext>
            </a:extLst>
          </p:cNvPr>
          <p:cNvSpPr/>
          <p:nvPr/>
        </p:nvSpPr>
        <p:spPr>
          <a:xfrm>
            <a:off x="3724467" y="5384630"/>
            <a:ext cx="631373" cy="672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021038-A43D-2291-9313-898F7A67FF68}"/>
              </a:ext>
            </a:extLst>
          </p:cNvPr>
          <p:cNvSpPr/>
          <p:nvPr/>
        </p:nvSpPr>
        <p:spPr>
          <a:xfrm>
            <a:off x="4810706" y="5385930"/>
            <a:ext cx="631373" cy="672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7A4B07-942C-9FB8-F802-10891E4204A2}"/>
              </a:ext>
            </a:extLst>
          </p:cNvPr>
          <p:cNvCxnSpPr>
            <a:endCxn id="39" idx="0"/>
          </p:cNvCxnSpPr>
          <p:nvPr/>
        </p:nvCxnSpPr>
        <p:spPr>
          <a:xfrm flipH="1">
            <a:off x="3145971" y="1539551"/>
            <a:ext cx="3488094" cy="382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59F39A-529F-D352-EBA8-C8CA7E7B4CA5}"/>
              </a:ext>
            </a:extLst>
          </p:cNvPr>
          <p:cNvCxnSpPr>
            <a:stCxn id="8" idx="1"/>
            <a:endCxn id="40" idx="0"/>
          </p:cNvCxnSpPr>
          <p:nvPr/>
        </p:nvCxnSpPr>
        <p:spPr>
          <a:xfrm flipH="1">
            <a:off x="4040154" y="3677817"/>
            <a:ext cx="2593911" cy="170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B77CE0-D4E4-8812-92A0-2E8284A018B0}"/>
              </a:ext>
            </a:extLst>
          </p:cNvPr>
          <p:cNvCxnSpPr/>
          <p:nvPr/>
        </p:nvCxnSpPr>
        <p:spPr>
          <a:xfrm flipH="1" flipV="1">
            <a:off x="6606073" y="5570376"/>
            <a:ext cx="22551" cy="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7A3F9A-1ABD-B9BE-6049-0FAB6CB79637}"/>
              </a:ext>
            </a:extLst>
          </p:cNvPr>
          <p:cNvCxnSpPr>
            <a:endCxn id="41" idx="0"/>
          </p:cNvCxnSpPr>
          <p:nvPr/>
        </p:nvCxnSpPr>
        <p:spPr>
          <a:xfrm flipH="1" flipV="1">
            <a:off x="5126393" y="5385930"/>
            <a:ext cx="1504172" cy="16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70B1130-8562-C7D9-8373-1A8115CA89FD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 rot="16200000" flipH="1">
            <a:off x="3371461" y="4491134"/>
            <a:ext cx="1167882" cy="548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ED3705D-F73F-93AB-440B-56DC725A9E62}"/>
              </a:ext>
            </a:extLst>
          </p:cNvPr>
          <p:cNvCxnSpPr>
            <a:stCxn id="39" idx="2"/>
          </p:cNvCxnSpPr>
          <p:nvPr/>
        </p:nvCxnSpPr>
        <p:spPr>
          <a:xfrm rot="10800000" flipH="1">
            <a:off x="2830284" y="3766457"/>
            <a:ext cx="300136" cy="1934114"/>
          </a:xfrm>
          <a:prstGeom prst="bentConnector4">
            <a:avLst>
              <a:gd name="adj1" fmla="val -76165"/>
              <a:gd name="adj2" fmla="val 58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C2C9296-AEA0-66A5-671A-91183B45123A}"/>
              </a:ext>
            </a:extLst>
          </p:cNvPr>
          <p:cNvCxnSpPr>
            <a:stCxn id="40" idx="2"/>
          </p:cNvCxnSpPr>
          <p:nvPr/>
        </p:nvCxnSpPr>
        <p:spPr>
          <a:xfrm rot="10800000">
            <a:off x="3413447" y="3813238"/>
            <a:ext cx="311020" cy="1907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1CED7A6-E5E3-8CD2-6FB5-D419E685E32D}"/>
              </a:ext>
            </a:extLst>
          </p:cNvPr>
          <p:cNvCxnSpPr>
            <a:stCxn id="41" idx="2"/>
          </p:cNvCxnSpPr>
          <p:nvPr/>
        </p:nvCxnSpPr>
        <p:spPr>
          <a:xfrm rot="10800000">
            <a:off x="4036654" y="3766458"/>
            <a:ext cx="774052" cy="1955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3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14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868CA6-AD89-87C6-7134-E1DA4F3E0454}"/>
              </a:ext>
            </a:extLst>
          </p:cNvPr>
          <p:cNvSpPr/>
          <p:nvPr/>
        </p:nvSpPr>
        <p:spPr>
          <a:xfrm>
            <a:off x="1427584" y="3041779"/>
            <a:ext cx="3442996" cy="160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DepartmentService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A947A2-A5F2-55EB-E40A-AD1F9FA564F9}"/>
              </a:ext>
            </a:extLst>
          </p:cNvPr>
          <p:cNvSpPr/>
          <p:nvPr/>
        </p:nvSpPr>
        <p:spPr>
          <a:xfrm>
            <a:off x="7169021" y="3041778"/>
            <a:ext cx="3442996" cy="160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0579F-AE00-EF2C-9E1A-46D99709A0F9}"/>
              </a:ext>
            </a:extLst>
          </p:cNvPr>
          <p:cNvSpPr/>
          <p:nvPr/>
        </p:nvSpPr>
        <p:spPr>
          <a:xfrm>
            <a:off x="4556449" y="214604"/>
            <a:ext cx="3079102" cy="160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IService Interface </a:t>
            </a:r>
          </a:p>
          <a:p>
            <a:pPr algn="ctr"/>
            <a:r>
              <a:rPr lang="en-IN" dirty="0"/>
              <a:t>With </a:t>
            </a:r>
          </a:p>
          <a:p>
            <a:pPr algn="ctr"/>
            <a:r>
              <a:rPr lang="en-IN" dirty="0"/>
              <a:t>CRUD Methods 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5CF294B-3AF9-09DB-8608-0EBB64ECD09D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4011386" y="957165"/>
            <a:ext cx="1222310" cy="2946918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47A8EED-AB5E-54D5-2ED0-DAFE3BCB42B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16200000" flipV="1">
            <a:off x="6882106" y="1033364"/>
            <a:ext cx="1222309" cy="2794519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1E409C-8019-9909-5470-3B74B910B49B}"/>
              </a:ext>
            </a:extLst>
          </p:cNvPr>
          <p:cNvSpPr txBox="1"/>
          <p:nvPr/>
        </p:nvSpPr>
        <p:spPr>
          <a:xfrm>
            <a:off x="7929466" y="2497110"/>
            <a:ext cx="259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 Interface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A3CE6-F011-59AC-FB02-3E15B16EE00B}"/>
              </a:ext>
            </a:extLst>
          </p:cNvPr>
          <p:cNvSpPr txBox="1"/>
          <p:nvPr/>
        </p:nvSpPr>
        <p:spPr>
          <a:xfrm>
            <a:off x="1903448" y="2574865"/>
            <a:ext cx="259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8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verted flow">
            <a:extLst>
              <a:ext uri="{FF2B5EF4-FFF2-40B4-BE49-F238E27FC236}">
                <a16:creationId xmlns:a16="http://schemas.microsoft.com/office/drawing/2014/main" id="{535F2613-9929-9C34-D67D-5D0FF1E75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3" y="265728"/>
            <a:ext cx="7541273" cy="5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BFA111-201F-0770-A2E9-6A9B121308AC}"/>
              </a:ext>
            </a:extLst>
          </p:cNvPr>
          <p:cNvSpPr txBox="1"/>
          <p:nvPr/>
        </p:nvSpPr>
        <p:spPr>
          <a:xfrm>
            <a:off x="426875" y="6269106"/>
            <a:ext cx="110497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Dependency Injection in ASP.NET Core - Code Maze (code-maze.com)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1712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84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4</cp:revision>
  <dcterms:created xsi:type="dcterms:W3CDTF">2023-03-20T11:44:16Z</dcterms:created>
  <dcterms:modified xsi:type="dcterms:W3CDTF">2023-03-22T03:05:31Z</dcterms:modified>
</cp:coreProperties>
</file>