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561E-408B-4994-81F4-D2A788642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57C2F-451F-4C6E-AB02-CACA30EFE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605E8-0F09-4024-AB7E-80754ED63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A498-2B9F-45D0-9932-DC8C2FC669D2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0527D-9B84-4768-A261-E7E37C1F1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4CD01-97ED-4CEE-80D7-08475311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23C8-619B-4807-A4DF-2A4368364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8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66F7E-4C45-407C-BB68-80CF4075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16A139-6A9B-4547-A9DC-1ADF338F7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063C5-B181-4620-822B-0E0DF2A55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A498-2B9F-45D0-9932-DC8C2FC669D2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1D139-BCB1-4D63-9B08-AABED3083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A4EAF-F0FC-4927-A7F2-DB01C55D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23C8-619B-4807-A4DF-2A4368364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2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6349E6-D64E-43EF-B338-D009A9398B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6F924-EF43-4265-B160-8FDF98F0B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49A56-30A2-49DB-B437-7E77A5100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A498-2B9F-45D0-9932-DC8C2FC669D2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30D2E-4CC8-4743-BF15-5FE4D810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B7D35-7CF7-49C4-8F7E-76F11187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23C8-619B-4807-A4DF-2A4368364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94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6BCF-9C25-4974-ABBC-42947E4A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1E06C-CFD3-41B2-A1E1-3B35DF5E7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EED88-DE50-429C-8BA2-3CB411251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A498-2B9F-45D0-9932-DC8C2FC669D2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B45F4-CA49-4405-B3B7-9DA60E73D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66FED-A3F9-4221-BA63-6D6B3335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23C8-619B-4807-A4DF-2A4368364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0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59E88-C659-42B7-82BB-EDFAEF98A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50FB6-DDAA-4A42-AD22-A93B6340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5438-5DDC-42D3-BC9D-FCF952D5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A498-2B9F-45D0-9932-DC8C2FC669D2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DFE96-59DC-49A2-92A4-4F17FB7C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FE92F-DECB-45E1-BE59-02CC8554B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23C8-619B-4807-A4DF-2A4368364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68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06487-8C53-4BEE-A31F-F8B8E434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FD21D-C7C7-4320-B689-34130B0F3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793FE-DF76-40DE-ABF2-F3734DD3B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AC7F4-2C99-4D76-ABD2-DB24EB6E5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A498-2B9F-45D0-9932-DC8C2FC669D2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991C5-33C1-4BE5-BFF1-6E05BE0D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2E9A6-DF3A-4B89-9171-57A7304D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23C8-619B-4807-A4DF-2A4368364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02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D9E1-CEFC-4CAA-AAD7-CE1C620D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83179-5700-48A2-95EF-BAA19FFD9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566EA-F513-4800-B533-5A44E1085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65B14C-B53D-4B1C-BA88-CCE80DF48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F231D3-D063-4898-BEDB-E7B3CCBE9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A76D3-5F6D-4B12-B48D-20EC7BD56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A498-2B9F-45D0-9932-DC8C2FC669D2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27AF6D-C535-492A-A22B-EDCE58967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304647-A2BD-48DC-87AA-EC2F538E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23C8-619B-4807-A4DF-2A4368364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36A21-4393-4361-82A0-13E05E80A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9F24B-B1F7-4332-81FD-147B35F0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A498-2B9F-45D0-9932-DC8C2FC669D2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EB098-52DE-499A-A7AF-3107DE79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986CA-0900-4577-B649-31093CCD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23C8-619B-4807-A4DF-2A4368364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3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A551D2-1E54-45DD-8BD1-81DB7691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A498-2B9F-45D0-9932-DC8C2FC669D2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1EEFD-CBE2-49C2-9171-4EA70C7D1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AD820-E472-4301-89E5-6C1BFA345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23C8-619B-4807-A4DF-2A4368364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3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3E4F-D45E-426D-B0EE-230038ED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A5C94-2EF1-4F94-8864-420A9A23F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B84749-56D7-412D-A989-FAEAB556A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60059-8C6D-4CBD-AC07-03F8F5037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A498-2B9F-45D0-9932-DC8C2FC669D2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606C6-4FD9-487E-853B-744493A7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07F14-E20A-4F74-A273-5641309A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23C8-619B-4807-A4DF-2A4368364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73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4B48B-8705-44FD-9EE2-C73243433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A81BE5-F777-41CA-A79A-3F403FB1D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2275B-33AB-46B8-9B9A-DC434F0B4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CFC60-232C-4981-A880-0D05FCD26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3A498-2B9F-45D0-9932-DC8C2FC669D2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A9D11-6732-4EFB-AF23-3BFFC3ACE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3CA7A-904B-424D-953A-1B2FB844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23C8-619B-4807-A4DF-2A4368364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CE499-BC02-49BE-AFE5-F2D5A762E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8A2E5-78A5-4531-B2E2-6C6537734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D0A52-B24A-4D11-951F-3F96830D7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3A498-2B9F-45D0-9932-DC8C2FC669D2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3C77A-BE96-4B02-BB24-810B6C525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54C20-2C9A-460E-9C1D-40CFBEFEC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023C8-619B-4807-A4DF-2A4368364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2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7BA916DC-E2C0-4A54-8B39-E7F1950711A1}"/>
              </a:ext>
            </a:extLst>
          </p:cNvPr>
          <p:cNvSpPr/>
          <p:nvPr/>
        </p:nvSpPr>
        <p:spPr>
          <a:xfrm>
            <a:off x="313765" y="609600"/>
            <a:ext cx="1443317" cy="699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544D71-09B1-4A47-B298-4AED5B0E6C93}"/>
              </a:ext>
            </a:extLst>
          </p:cNvPr>
          <p:cNvSpPr/>
          <p:nvPr/>
        </p:nvSpPr>
        <p:spPr>
          <a:xfrm>
            <a:off x="1757082" y="663387"/>
            <a:ext cx="1972236" cy="5916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ExceptionHandler</a:t>
            </a:r>
            <a:endParaRPr 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DFD39FD-BE84-4BB2-BA7F-B7E60689535B}"/>
              </a:ext>
            </a:extLst>
          </p:cNvPr>
          <p:cNvSpPr/>
          <p:nvPr/>
        </p:nvSpPr>
        <p:spPr>
          <a:xfrm>
            <a:off x="3729318" y="609600"/>
            <a:ext cx="1443317" cy="699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0D2488-7CEC-4292-B54F-C037EC8C721B}"/>
              </a:ext>
            </a:extLst>
          </p:cNvPr>
          <p:cNvSpPr/>
          <p:nvPr/>
        </p:nvSpPr>
        <p:spPr>
          <a:xfrm>
            <a:off x="5177118" y="663387"/>
            <a:ext cx="918882" cy="5916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HSTS</a:t>
            </a:r>
            <a:endParaRPr lang="en-US" b="1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D007ED7-3351-477B-989E-F345B961CFF7}"/>
              </a:ext>
            </a:extLst>
          </p:cNvPr>
          <p:cNvSpPr/>
          <p:nvPr/>
        </p:nvSpPr>
        <p:spPr>
          <a:xfrm>
            <a:off x="6096000" y="627530"/>
            <a:ext cx="1443317" cy="699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8FD658-3C5D-482E-98D5-25794C0A8F7C}"/>
              </a:ext>
            </a:extLst>
          </p:cNvPr>
          <p:cNvSpPr/>
          <p:nvPr/>
        </p:nvSpPr>
        <p:spPr>
          <a:xfrm>
            <a:off x="7539317" y="663387"/>
            <a:ext cx="1972236" cy="5916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HttpsRedirection</a:t>
            </a:r>
            <a:endParaRPr lang="en-US" b="1" dirty="0"/>
          </a:p>
        </p:txBody>
      </p:sp>
      <p:sp>
        <p:nvSpPr>
          <p:cNvPr id="10" name="Arrow: U-Turn 9">
            <a:extLst>
              <a:ext uri="{FF2B5EF4-FFF2-40B4-BE49-F238E27FC236}">
                <a16:creationId xmlns:a16="http://schemas.microsoft.com/office/drawing/2014/main" id="{B35B5554-87E9-4A26-885B-E85F731BBCA1}"/>
              </a:ext>
            </a:extLst>
          </p:cNvPr>
          <p:cNvSpPr/>
          <p:nvPr/>
        </p:nvSpPr>
        <p:spPr>
          <a:xfrm rot="5400000">
            <a:off x="9085771" y="1346896"/>
            <a:ext cx="1847381" cy="1017640"/>
          </a:xfrm>
          <a:prstGeom prst="uturnArrow">
            <a:avLst>
              <a:gd name="adj1" fmla="val 24595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B43662-C6EF-4F6A-8068-8B654E6C2F11}"/>
              </a:ext>
            </a:extLst>
          </p:cNvPr>
          <p:cNvSpPr/>
          <p:nvPr/>
        </p:nvSpPr>
        <p:spPr>
          <a:xfrm>
            <a:off x="7781479" y="2314690"/>
            <a:ext cx="1972236" cy="5916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StaticFiles</a:t>
            </a:r>
            <a:endParaRPr lang="en-US" b="1" dirty="0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000242E7-6439-473C-A797-24F4F62C2F1E}"/>
              </a:ext>
            </a:extLst>
          </p:cNvPr>
          <p:cNvSpPr/>
          <p:nvPr/>
        </p:nvSpPr>
        <p:spPr>
          <a:xfrm>
            <a:off x="6445681" y="2325451"/>
            <a:ext cx="1344706" cy="6107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</a:t>
            </a:r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0A9F60-DB3E-4E82-8AC3-E418F65DEBCD}"/>
              </a:ext>
            </a:extLst>
          </p:cNvPr>
          <p:cNvSpPr/>
          <p:nvPr/>
        </p:nvSpPr>
        <p:spPr>
          <a:xfrm>
            <a:off x="4473445" y="2314690"/>
            <a:ext cx="1972236" cy="5916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Routing</a:t>
            </a:r>
            <a:endParaRPr lang="en-US" b="1" dirty="0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1B5E45F4-3347-45DA-B6EE-5303EA7DB012}"/>
              </a:ext>
            </a:extLst>
          </p:cNvPr>
          <p:cNvSpPr/>
          <p:nvPr/>
        </p:nvSpPr>
        <p:spPr>
          <a:xfrm>
            <a:off x="3124032" y="2287796"/>
            <a:ext cx="1344706" cy="6107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697CC1-9651-4A74-9BE0-0CB722939672}"/>
              </a:ext>
            </a:extLst>
          </p:cNvPr>
          <p:cNvSpPr/>
          <p:nvPr/>
        </p:nvSpPr>
        <p:spPr>
          <a:xfrm>
            <a:off x="1147089" y="2306923"/>
            <a:ext cx="1972236" cy="5916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CORS</a:t>
            </a:r>
            <a:endParaRPr lang="en-US" b="1" dirty="0"/>
          </a:p>
        </p:txBody>
      </p:sp>
      <p:sp>
        <p:nvSpPr>
          <p:cNvPr id="16" name="Arrow: U-Turn 15">
            <a:extLst>
              <a:ext uri="{FF2B5EF4-FFF2-40B4-BE49-F238E27FC236}">
                <a16:creationId xmlns:a16="http://schemas.microsoft.com/office/drawing/2014/main" id="{D0F7257A-37D5-489E-B618-A4C2320DB12D}"/>
              </a:ext>
            </a:extLst>
          </p:cNvPr>
          <p:cNvSpPr/>
          <p:nvPr/>
        </p:nvSpPr>
        <p:spPr>
          <a:xfrm rot="16200000" flipH="1">
            <a:off x="-207790" y="2880778"/>
            <a:ext cx="1800401" cy="936586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99194F-A234-4AEA-A53D-1C253DBC9F77}"/>
              </a:ext>
            </a:extLst>
          </p:cNvPr>
          <p:cNvSpPr/>
          <p:nvPr/>
        </p:nvSpPr>
        <p:spPr>
          <a:xfrm>
            <a:off x="949866" y="3742781"/>
            <a:ext cx="1972236" cy="5916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Authentication</a:t>
            </a:r>
            <a:endParaRPr lang="en-US" b="1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04E80F1-D4E6-426B-B4E0-ED425285EC80}"/>
              </a:ext>
            </a:extLst>
          </p:cNvPr>
          <p:cNvSpPr/>
          <p:nvPr/>
        </p:nvSpPr>
        <p:spPr>
          <a:xfrm>
            <a:off x="2922102" y="3742781"/>
            <a:ext cx="1443317" cy="699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</a:t>
            </a:r>
            <a:endParaRPr lang="en-US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AA4F8F-6006-4DCA-A814-6DB7589D939E}"/>
              </a:ext>
            </a:extLst>
          </p:cNvPr>
          <p:cNvSpPr/>
          <p:nvPr/>
        </p:nvSpPr>
        <p:spPr>
          <a:xfrm>
            <a:off x="4365419" y="3802557"/>
            <a:ext cx="1972236" cy="5916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Authorization</a:t>
            </a:r>
            <a:endParaRPr lang="en-US" b="1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DF5B55F-5DE7-4A2F-AC3C-0F6177B0F976}"/>
              </a:ext>
            </a:extLst>
          </p:cNvPr>
          <p:cNvSpPr/>
          <p:nvPr/>
        </p:nvSpPr>
        <p:spPr>
          <a:xfrm>
            <a:off x="6849036" y="3272158"/>
            <a:ext cx="4393098" cy="16136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4066CF-A3EE-4531-AF6B-43F39FCAF70C}"/>
              </a:ext>
            </a:extLst>
          </p:cNvPr>
          <p:cNvSpPr/>
          <p:nvPr/>
        </p:nvSpPr>
        <p:spPr>
          <a:xfrm>
            <a:off x="6947255" y="3859323"/>
            <a:ext cx="833717" cy="5916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CM1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685558-A884-4E4A-87B6-2B1B6A5006A4}"/>
              </a:ext>
            </a:extLst>
          </p:cNvPr>
          <p:cNvSpPr txBox="1"/>
          <p:nvPr/>
        </p:nvSpPr>
        <p:spPr>
          <a:xfrm>
            <a:off x="7368988" y="3301753"/>
            <a:ext cx="352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FF00"/>
                </a:solidFill>
              </a:rPr>
              <a:t>Custom Middlewares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5697BF-6529-4C45-8572-B61D0903080B}"/>
              </a:ext>
            </a:extLst>
          </p:cNvPr>
          <p:cNvSpPr/>
          <p:nvPr/>
        </p:nvSpPr>
        <p:spPr>
          <a:xfrm>
            <a:off x="8108576" y="3859323"/>
            <a:ext cx="833717" cy="5916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CM2</a:t>
            </a:r>
            <a:endParaRPr lang="en-US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59637D-78E0-4728-B458-563BD1E2C383}"/>
              </a:ext>
            </a:extLst>
          </p:cNvPr>
          <p:cNvSpPr/>
          <p:nvPr/>
        </p:nvSpPr>
        <p:spPr>
          <a:xfrm>
            <a:off x="9045585" y="4038616"/>
            <a:ext cx="224312" cy="125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F704AC-F514-4009-8E39-9FF88178EA01}"/>
              </a:ext>
            </a:extLst>
          </p:cNvPr>
          <p:cNvSpPr/>
          <p:nvPr/>
        </p:nvSpPr>
        <p:spPr>
          <a:xfrm>
            <a:off x="9373189" y="4038616"/>
            <a:ext cx="224312" cy="125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2CF5B7-1825-44E2-B7C9-E3B6DAB2511C}"/>
              </a:ext>
            </a:extLst>
          </p:cNvPr>
          <p:cNvSpPr/>
          <p:nvPr/>
        </p:nvSpPr>
        <p:spPr>
          <a:xfrm>
            <a:off x="9700793" y="4038616"/>
            <a:ext cx="224312" cy="125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A10D9B-B9DE-47A9-9A34-F07E36DAAB97}"/>
              </a:ext>
            </a:extLst>
          </p:cNvPr>
          <p:cNvSpPr/>
          <p:nvPr/>
        </p:nvSpPr>
        <p:spPr>
          <a:xfrm>
            <a:off x="10138508" y="3806769"/>
            <a:ext cx="833717" cy="5916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CMn</a:t>
            </a:r>
            <a:endParaRPr lang="en-US" b="1" dirty="0"/>
          </a:p>
        </p:txBody>
      </p:sp>
      <p:sp>
        <p:nvSpPr>
          <p:cNvPr id="29" name="Arrow: U-Turn 28">
            <a:extLst>
              <a:ext uri="{FF2B5EF4-FFF2-40B4-BE49-F238E27FC236}">
                <a16:creationId xmlns:a16="http://schemas.microsoft.com/office/drawing/2014/main" id="{C4ADCA05-2DE4-4009-95BA-AE012410162C}"/>
              </a:ext>
            </a:extLst>
          </p:cNvPr>
          <p:cNvSpPr/>
          <p:nvPr/>
        </p:nvSpPr>
        <p:spPr>
          <a:xfrm rot="5400000">
            <a:off x="10604595" y="4596661"/>
            <a:ext cx="1949808" cy="833717"/>
          </a:xfrm>
          <a:prstGeom prst="uturnArrow">
            <a:avLst>
              <a:gd name="adj1" fmla="val 24595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9414506E-3C9C-4C67-B8B6-1C974A735A31}"/>
              </a:ext>
            </a:extLst>
          </p:cNvPr>
          <p:cNvSpPr/>
          <p:nvPr/>
        </p:nvSpPr>
        <p:spPr>
          <a:xfrm>
            <a:off x="6337655" y="3839905"/>
            <a:ext cx="609600" cy="494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23425926-0E5A-4041-9C5F-2D1087AB70AA}"/>
              </a:ext>
            </a:extLst>
          </p:cNvPr>
          <p:cNvSpPr/>
          <p:nvPr/>
        </p:nvSpPr>
        <p:spPr>
          <a:xfrm>
            <a:off x="7763827" y="4063984"/>
            <a:ext cx="367553" cy="185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3B8382B0-0F6A-439E-8E59-8ED797E1A0E8}"/>
              </a:ext>
            </a:extLst>
          </p:cNvPr>
          <p:cNvSpPr/>
          <p:nvPr/>
        </p:nvSpPr>
        <p:spPr>
          <a:xfrm>
            <a:off x="9961370" y="4024907"/>
            <a:ext cx="367553" cy="185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110C60-44DD-4718-B94D-768AA339AEEA}"/>
              </a:ext>
            </a:extLst>
          </p:cNvPr>
          <p:cNvSpPr/>
          <p:nvPr/>
        </p:nvSpPr>
        <p:spPr>
          <a:xfrm>
            <a:off x="9381762" y="5461882"/>
            <a:ext cx="1972236" cy="5916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MapController</a:t>
            </a:r>
            <a:endParaRPr lang="en-US" b="1" dirty="0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185112E0-0BD5-4E67-8EFC-D04FE720579E}"/>
              </a:ext>
            </a:extLst>
          </p:cNvPr>
          <p:cNvSpPr/>
          <p:nvPr/>
        </p:nvSpPr>
        <p:spPr>
          <a:xfrm>
            <a:off x="10328923" y="6053553"/>
            <a:ext cx="285289" cy="3472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839AA2-33F8-4A5A-854D-72120C61B1B8}"/>
              </a:ext>
            </a:extLst>
          </p:cNvPr>
          <p:cNvSpPr txBox="1"/>
          <p:nvPr/>
        </p:nvSpPr>
        <p:spPr>
          <a:xfrm>
            <a:off x="8695765" y="6400800"/>
            <a:ext cx="319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Controller Execution</a:t>
            </a:r>
            <a:endParaRPr lang="en-US" b="1" dirty="0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F5844412-FA90-44A8-9E04-88F4EA6B676D}"/>
              </a:ext>
            </a:extLst>
          </p:cNvPr>
          <p:cNvSpPr/>
          <p:nvPr/>
        </p:nvSpPr>
        <p:spPr>
          <a:xfrm>
            <a:off x="10518282" y="4442028"/>
            <a:ext cx="204889" cy="1019854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Left 37">
            <a:extLst>
              <a:ext uri="{FF2B5EF4-FFF2-40B4-BE49-F238E27FC236}">
                <a16:creationId xmlns:a16="http://schemas.microsoft.com/office/drawing/2014/main" id="{ED58393D-5C1F-4612-ACD7-31C98A394202}"/>
              </a:ext>
            </a:extLst>
          </p:cNvPr>
          <p:cNvSpPr/>
          <p:nvPr/>
        </p:nvSpPr>
        <p:spPr>
          <a:xfrm>
            <a:off x="8942293" y="4210195"/>
            <a:ext cx="619557" cy="231833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Left 38">
            <a:extLst>
              <a:ext uri="{FF2B5EF4-FFF2-40B4-BE49-F238E27FC236}">
                <a16:creationId xmlns:a16="http://schemas.microsoft.com/office/drawing/2014/main" id="{0DF58A19-08CE-47CA-8070-772A8E0683B5}"/>
              </a:ext>
            </a:extLst>
          </p:cNvPr>
          <p:cNvSpPr/>
          <p:nvPr/>
        </p:nvSpPr>
        <p:spPr>
          <a:xfrm>
            <a:off x="7661608" y="4207511"/>
            <a:ext cx="619557" cy="231833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Bent-Up 39">
            <a:extLst>
              <a:ext uri="{FF2B5EF4-FFF2-40B4-BE49-F238E27FC236}">
                <a16:creationId xmlns:a16="http://schemas.microsoft.com/office/drawing/2014/main" id="{A059CAF3-7BE6-4CCE-80F4-2BDA12CDA8B8}"/>
              </a:ext>
            </a:extLst>
          </p:cNvPr>
          <p:cNvSpPr/>
          <p:nvPr/>
        </p:nvSpPr>
        <p:spPr>
          <a:xfrm flipH="1">
            <a:off x="5810395" y="4394228"/>
            <a:ext cx="1136859" cy="419819"/>
          </a:xfrm>
          <a:prstGeom prst="bent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Curved Down 41">
            <a:extLst>
              <a:ext uri="{FF2B5EF4-FFF2-40B4-BE49-F238E27FC236}">
                <a16:creationId xmlns:a16="http://schemas.microsoft.com/office/drawing/2014/main" id="{D9868399-4734-4851-9AE0-144FEC176F9F}"/>
              </a:ext>
            </a:extLst>
          </p:cNvPr>
          <p:cNvSpPr/>
          <p:nvPr/>
        </p:nvSpPr>
        <p:spPr>
          <a:xfrm rot="10800000">
            <a:off x="2594496" y="4334451"/>
            <a:ext cx="2054575" cy="551313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Arrow: Up 42">
            <a:extLst>
              <a:ext uri="{FF2B5EF4-FFF2-40B4-BE49-F238E27FC236}">
                <a16:creationId xmlns:a16="http://schemas.microsoft.com/office/drawing/2014/main" id="{510B9A06-F714-4770-BF16-8AE6521C70CB}"/>
              </a:ext>
            </a:extLst>
          </p:cNvPr>
          <p:cNvSpPr/>
          <p:nvPr/>
        </p:nvSpPr>
        <p:spPr>
          <a:xfrm>
            <a:off x="1552193" y="2898593"/>
            <a:ext cx="204889" cy="844187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Curved Up 43">
            <a:extLst>
              <a:ext uri="{FF2B5EF4-FFF2-40B4-BE49-F238E27FC236}">
                <a16:creationId xmlns:a16="http://schemas.microsoft.com/office/drawing/2014/main" id="{4AA5FBB2-DBEF-4262-A8EC-6084BCC8AAC1}"/>
              </a:ext>
            </a:extLst>
          </p:cNvPr>
          <p:cNvSpPr/>
          <p:nvPr/>
        </p:nvSpPr>
        <p:spPr>
          <a:xfrm>
            <a:off x="2763191" y="2898594"/>
            <a:ext cx="2077750" cy="424368"/>
          </a:xfrm>
          <a:prstGeom prst="curved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Arrow: Curved Up 44">
            <a:extLst>
              <a:ext uri="{FF2B5EF4-FFF2-40B4-BE49-F238E27FC236}">
                <a16:creationId xmlns:a16="http://schemas.microsoft.com/office/drawing/2014/main" id="{18C5B7E7-9A24-42DD-AD98-E54E7883C204}"/>
              </a:ext>
            </a:extLst>
          </p:cNvPr>
          <p:cNvSpPr/>
          <p:nvPr/>
        </p:nvSpPr>
        <p:spPr>
          <a:xfrm>
            <a:off x="6094812" y="2871973"/>
            <a:ext cx="2077750" cy="294096"/>
          </a:xfrm>
          <a:prstGeom prst="curved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Arrow: Up 45">
            <a:extLst>
              <a:ext uri="{FF2B5EF4-FFF2-40B4-BE49-F238E27FC236}">
                <a16:creationId xmlns:a16="http://schemas.microsoft.com/office/drawing/2014/main" id="{344D28F0-F933-41B9-9312-D1F3E7A20D28}"/>
              </a:ext>
            </a:extLst>
          </p:cNvPr>
          <p:cNvSpPr/>
          <p:nvPr/>
        </p:nvSpPr>
        <p:spPr>
          <a:xfrm>
            <a:off x="8952852" y="1248477"/>
            <a:ext cx="204889" cy="1019854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Curved Down 46">
            <a:extLst>
              <a:ext uri="{FF2B5EF4-FFF2-40B4-BE49-F238E27FC236}">
                <a16:creationId xmlns:a16="http://schemas.microsoft.com/office/drawing/2014/main" id="{4F069C9E-EC8B-4C55-9038-1B1B4953F038}"/>
              </a:ext>
            </a:extLst>
          </p:cNvPr>
          <p:cNvSpPr/>
          <p:nvPr/>
        </p:nvSpPr>
        <p:spPr>
          <a:xfrm rot="10800000">
            <a:off x="5680586" y="1260455"/>
            <a:ext cx="2054575" cy="551313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Arrow: Curved Down 47">
            <a:extLst>
              <a:ext uri="{FF2B5EF4-FFF2-40B4-BE49-F238E27FC236}">
                <a16:creationId xmlns:a16="http://schemas.microsoft.com/office/drawing/2014/main" id="{AAC700B6-1933-46CA-AEE7-08AED69C4612}"/>
              </a:ext>
            </a:extLst>
          </p:cNvPr>
          <p:cNvSpPr/>
          <p:nvPr/>
        </p:nvSpPr>
        <p:spPr>
          <a:xfrm rot="10800000">
            <a:off x="3164328" y="1242276"/>
            <a:ext cx="2054575" cy="551313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Arrow: Bent-Up 48">
            <a:extLst>
              <a:ext uri="{FF2B5EF4-FFF2-40B4-BE49-F238E27FC236}">
                <a16:creationId xmlns:a16="http://schemas.microsoft.com/office/drawing/2014/main" id="{97D13F9A-9F59-4A67-B7CC-AF49AC270F38}"/>
              </a:ext>
            </a:extLst>
          </p:cNvPr>
          <p:cNvSpPr/>
          <p:nvPr/>
        </p:nvSpPr>
        <p:spPr>
          <a:xfrm rot="16200000" flipH="1">
            <a:off x="1040568" y="508171"/>
            <a:ext cx="840355" cy="2302926"/>
          </a:xfrm>
          <a:prstGeom prst="bent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6A7F84-8792-47CB-875F-7FCF84074938}"/>
              </a:ext>
            </a:extLst>
          </p:cNvPr>
          <p:cNvSpPr txBox="1"/>
          <p:nvPr/>
        </p:nvSpPr>
        <p:spPr>
          <a:xfrm>
            <a:off x="675078" y="1657445"/>
            <a:ext cx="172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Response</a:t>
            </a:r>
            <a:endParaRPr lang="en-US" b="1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5F12378-E22A-423F-B652-F0AEF8CBE166}"/>
              </a:ext>
            </a:extLst>
          </p:cNvPr>
          <p:cNvSpPr/>
          <p:nvPr/>
        </p:nvSpPr>
        <p:spPr>
          <a:xfrm>
            <a:off x="770965" y="5145741"/>
            <a:ext cx="1326776" cy="482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</a:t>
            </a:r>
            <a:endParaRPr lang="en-US" b="1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005105F-5C11-4E0B-8504-D2BBC623E12C}"/>
              </a:ext>
            </a:extLst>
          </p:cNvPr>
          <p:cNvSpPr/>
          <p:nvPr/>
        </p:nvSpPr>
        <p:spPr>
          <a:xfrm>
            <a:off x="770965" y="5703026"/>
            <a:ext cx="1326776" cy="48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Response</a:t>
            </a:r>
            <a:endParaRPr 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422562-0349-4757-811D-27CC9754BEBD}"/>
              </a:ext>
            </a:extLst>
          </p:cNvPr>
          <p:cNvSpPr txBox="1"/>
          <p:nvPr/>
        </p:nvSpPr>
        <p:spPr>
          <a:xfrm>
            <a:off x="3621783" y="5703026"/>
            <a:ext cx="32272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Middleware</a:t>
            </a:r>
          </a:p>
          <a:p>
            <a:pPr algn="ctr"/>
            <a:r>
              <a:rPr lang="en-IN" sz="2800" b="1" dirty="0"/>
              <a:t>Pipeline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30500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27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4</cp:revision>
  <dcterms:created xsi:type="dcterms:W3CDTF">2022-01-08T09:56:30Z</dcterms:created>
  <dcterms:modified xsi:type="dcterms:W3CDTF">2022-01-08T10:09:06Z</dcterms:modified>
</cp:coreProperties>
</file>