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BA5B-F900-47A7-9535-4F7E58A07C0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83-A6AC-4E72-9CED-E975584D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9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BA5B-F900-47A7-9535-4F7E58A07C0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83-A6AC-4E72-9CED-E975584D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BA5B-F900-47A7-9535-4F7E58A07C0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83-A6AC-4E72-9CED-E975584D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3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BA5B-F900-47A7-9535-4F7E58A07C0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83-A6AC-4E72-9CED-E975584D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BA5B-F900-47A7-9535-4F7E58A07C0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83-A6AC-4E72-9CED-E975584D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8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BA5B-F900-47A7-9535-4F7E58A07C0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83-A6AC-4E72-9CED-E975584D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4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BA5B-F900-47A7-9535-4F7E58A07C0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83-A6AC-4E72-9CED-E975584D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BA5B-F900-47A7-9535-4F7E58A07C0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83-A6AC-4E72-9CED-E975584D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BA5B-F900-47A7-9535-4F7E58A07C0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83-A6AC-4E72-9CED-E975584D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BA5B-F900-47A7-9535-4F7E58A07C0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83-A6AC-4E72-9CED-E975584D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BA5B-F900-47A7-9535-4F7E58A07C0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B83-A6AC-4E72-9CED-E975584D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1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DBA5B-F900-47A7-9535-4F7E58A07C0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AB83-A6AC-4E72-9CED-E975584D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6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50ACBC-4EDA-4737-AD62-8F9506D00F46}"/>
              </a:ext>
            </a:extLst>
          </p:cNvPr>
          <p:cNvSpPr/>
          <p:nvPr/>
        </p:nvSpPr>
        <p:spPr>
          <a:xfrm>
            <a:off x="6260120" y="1525462"/>
            <a:ext cx="3596053" cy="390378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8D5348-BFA0-46E1-B562-D7833114D442}"/>
              </a:ext>
            </a:extLst>
          </p:cNvPr>
          <p:cNvSpPr/>
          <p:nvPr/>
        </p:nvSpPr>
        <p:spPr>
          <a:xfrm>
            <a:off x="539259" y="1415558"/>
            <a:ext cx="3596052" cy="3903784"/>
          </a:xfrm>
          <a:prstGeom prst="rect">
            <a:avLst/>
          </a:prstGeom>
          <a:solidFill>
            <a:srgbClr val="7030A0"/>
          </a:solidFill>
          <a:ln w="76200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65C785B-1748-49FE-9420-11680D66C6DC}"/>
              </a:ext>
            </a:extLst>
          </p:cNvPr>
          <p:cNvSpPr/>
          <p:nvPr/>
        </p:nvSpPr>
        <p:spPr>
          <a:xfrm>
            <a:off x="10146320" y="2857496"/>
            <a:ext cx="1714499" cy="12397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195458-4CC9-4A40-B111-7ECEB83EBF2F}"/>
              </a:ext>
            </a:extLst>
          </p:cNvPr>
          <p:cNvSpPr/>
          <p:nvPr/>
        </p:nvSpPr>
        <p:spPr>
          <a:xfrm>
            <a:off x="8264766" y="2646481"/>
            <a:ext cx="1301261" cy="1661746"/>
          </a:xfrm>
          <a:prstGeom prst="roundRect">
            <a:avLst/>
          </a:prstGeom>
          <a:ln w="76200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EF Core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11E9858-4115-4E3B-A176-75A29395D117}"/>
              </a:ext>
            </a:extLst>
          </p:cNvPr>
          <p:cNvSpPr/>
          <p:nvPr/>
        </p:nvSpPr>
        <p:spPr>
          <a:xfrm>
            <a:off x="9618781" y="3367450"/>
            <a:ext cx="545124" cy="35169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FC2788-7127-4BD8-B3D8-C14339D77CCA}"/>
              </a:ext>
            </a:extLst>
          </p:cNvPr>
          <p:cNvSpPr/>
          <p:nvPr/>
        </p:nvSpPr>
        <p:spPr>
          <a:xfrm>
            <a:off x="6567852" y="2646481"/>
            <a:ext cx="1301261" cy="1661746"/>
          </a:xfrm>
          <a:prstGeom prst="roundRect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  <a:p>
            <a:pPr algn="ctr"/>
            <a:r>
              <a:rPr lang="en-US" b="1" dirty="0"/>
              <a:t>With Actions + Swagger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3FA5A1B5-4C6D-4FEA-9882-97CD1F0D312D}"/>
              </a:ext>
            </a:extLst>
          </p:cNvPr>
          <p:cNvSpPr/>
          <p:nvPr/>
        </p:nvSpPr>
        <p:spPr>
          <a:xfrm>
            <a:off x="7741624" y="3367450"/>
            <a:ext cx="545124" cy="35169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1B8CD-91A5-4F36-85D7-F38FAA2F1D47}"/>
              </a:ext>
            </a:extLst>
          </p:cNvPr>
          <p:cNvSpPr txBox="1"/>
          <p:nvPr/>
        </p:nvSpPr>
        <p:spPr>
          <a:xfrm>
            <a:off x="6567852" y="4571996"/>
            <a:ext cx="305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E80860-CDED-4B22-B0D9-D1227EC27359}"/>
              </a:ext>
            </a:extLst>
          </p:cNvPr>
          <p:cNvSpPr/>
          <p:nvPr/>
        </p:nvSpPr>
        <p:spPr>
          <a:xfrm>
            <a:off x="2535114" y="2646481"/>
            <a:ext cx="1301261" cy="1661746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Proxy Class with Async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4437D5-1D80-4330-BB68-50B4133EA01F}"/>
              </a:ext>
            </a:extLst>
          </p:cNvPr>
          <p:cNvSpPr txBox="1"/>
          <p:nvPr/>
        </p:nvSpPr>
        <p:spPr>
          <a:xfrm>
            <a:off x="764928" y="4571996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Blazor WebAssembly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619E06-5BBF-43DC-B572-2F7F95130758}"/>
              </a:ext>
            </a:extLst>
          </p:cNvPr>
          <p:cNvSpPr/>
          <p:nvPr/>
        </p:nvSpPr>
        <p:spPr>
          <a:xfrm>
            <a:off x="764928" y="2725611"/>
            <a:ext cx="1614853" cy="7121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8D6163-19BA-4FB6-A136-CE7A2E467C68}"/>
              </a:ext>
            </a:extLst>
          </p:cNvPr>
          <p:cNvSpPr/>
          <p:nvPr/>
        </p:nvSpPr>
        <p:spPr>
          <a:xfrm>
            <a:off x="778117" y="3609236"/>
            <a:ext cx="1614853" cy="7121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 2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3FCDB7AC-39BE-4A43-83A2-BDA3B78D823F}"/>
              </a:ext>
            </a:extLst>
          </p:cNvPr>
          <p:cNvSpPr/>
          <p:nvPr/>
        </p:nvSpPr>
        <p:spPr>
          <a:xfrm>
            <a:off x="2337285" y="3081699"/>
            <a:ext cx="268165" cy="20662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24B2DB7F-85B6-4AE3-87FD-CC47BEDE0A3A}"/>
              </a:ext>
            </a:extLst>
          </p:cNvPr>
          <p:cNvSpPr/>
          <p:nvPr/>
        </p:nvSpPr>
        <p:spPr>
          <a:xfrm>
            <a:off x="2304316" y="3851028"/>
            <a:ext cx="268165" cy="20662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CAB8DD5E-4B71-4680-BF6D-E5DDAC5CD3D9}"/>
              </a:ext>
            </a:extLst>
          </p:cNvPr>
          <p:cNvSpPr/>
          <p:nvPr/>
        </p:nvSpPr>
        <p:spPr>
          <a:xfrm>
            <a:off x="3836375" y="2646481"/>
            <a:ext cx="2863360" cy="641838"/>
          </a:xfrm>
          <a:prstGeom prst="curvedDownArrow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58664A5-BDC0-41D9-8613-7C20944D31CB}"/>
              </a:ext>
            </a:extLst>
          </p:cNvPr>
          <p:cNvSpPr/>
          <p:nvPr/>
        </p:nvSpPr>
        <p:spPr>
          <a:xfrm rot="10800000">
            <a:off x="3719146" y="3707419"/>
            <a:ext cx="2863360" cy="641838"/>
          </a:xfrm>
          <a:prstGeom prst="curvedDownArrow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3F2F9A-642D-44FB-98A2-86E7B95466E4}"/>
              </a:ext>
            </a:extLst>
          </p:cNvPr>
          <p:cNvSpPr txBox="1"/>
          <p:nvPr/>
        </p:nvSpPr>
        <p:spPr>
          <a:xfrm>
            <a:off x="4325812" y="3185009"/>
            <a:ext cx="184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Async Calls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514D2B-D882-4E6E-A320-E2C07270785B}"/>
              </a:ext>
            </a:extLst>
          </p:cNvPr>
          <p:cNvSpPr/>
          <p:nvPr/>
        </p:nvSpPr>
        <p:spPr>
          <a:xfrm>
            <a:off x="2822331" y="175846"/>
            <a:ext cx="5600700" cy="86169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Blazor WebAssembly Full-Stack Application</a:t>
            </a:r>
          </a:p>
        </p:txBody>
      </p:sp>
    </p:spTree>
    <p:extLst>
      <p:ext uri="{BB962C8B-B14F-4D97-AF65-F5344CB8AC3E}">
        <p14:creationId xmlns:p14="http://schemas.microsoft.com/office/powerpoint/2010/main" val="143478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</cp:revision>
  <dcterms:created xsi:type="dcterms:W3CDTF">2021-07-29T10:35:53Z</dcterms:created>
  <dcterms:modified xsi:type="dcterms:W3CDTF">2021-07-29T10:46:01Z</dcterms:modified>
</cp:coreProperties>
</file>