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1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C25E2-C21D-4798-8934-693734482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A12B8-78A2-CF3D-4F36-839E87E3E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8F4F3-706E-EADF-DF54-EEB361AF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48A6-78F0-468B-BFF5-98DD523339A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5345F-A410-E3F7-3262-F8D0CF487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08DCD-FDB7-20A5-09B2-294B6149C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6B8F7-E3C7-48B4-B3E9-80BF60015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0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9288F-8DF8-76B2-8A51-5D324AB9E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A7F48-925A-934B-9FBB-83B99C82E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B12F4-6263-26A8-48D4-BB506403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48A6-78F0-468B-BFF5-98DD523339A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82B91-1CCA-FD82-19D9-3E15FCB4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9D8E1-285F-BB32-72C1-22DB798C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6B8F7-E3C7-48B4-B3E9-80BF60015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1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F7A282-AEF5-5DE4-87A7-D707FD7FF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7CA14-BAD7-3D77-AF24-E537EE1E4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019DD-D769-C1D9-19B3-590C2A45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48A6-78F0-468B-BFF5-98DD523339A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353-1023-A6CE-AC86-EC75C83C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48B8E-6A59-C7BC-26AB-9135FCA5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6B8F7-E3C7-48B4-B3E9-80BF60015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3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0F1B-5ADF-2A4E-E785-2C370A53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0B98-04EB-3E14-2B70-13C4008B8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7D245-7F71-F373-0248-802353182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48A6-78F0-468B-BFF5-98DD523339A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56658-554B-AFE2-4306-F35CC0AF7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493B-E9A4-10D2-8E35-6C4A8029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6B8F7-E3C7-48B4-B3E9-80BF60015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0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306B1-9850-52A2-BE50-05B1425EB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AE88F-994C-555F-3A70-E8D45F28B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073D7-D73E-B327-7162-16DA0BEA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48A6-78F0-468B-BFF5-98DD523339A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0DDE5-6243-AB46-DFE5-E964EC77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4043C-46C0-B854-6B2E-897363B2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6B8F7-E3C7-48B4-B3E9-80BF60015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1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0051-91EA-6D7A-8378-788B0DAA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34E99-B14D-E7CE-1D25-F4EE9E4F5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93091-713F-9A12-6501-EE712ACF2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B462A-FD7D-6C4C-DD2A-9BAE4056B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48A6-78F0-468B-BFF5-98DD523339A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5DEC1-BF97-70B7-336D-531766C5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843C9-8D5C-6127-FF8D-2246205D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6B8F7-E3C7-48B4-B3E9-80BF60015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0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E77D-241A-BBFA-56A0-303667554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1863C-008E-4199-F8E5-49AE65F87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63756-AAE8-723D-7B7F-BF102839A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A3E5F5-95D9-6B37-10FA-A9CCE1A04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3988CF-63A5-C83F-E2CA-90773D512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4FE830-EA16-9D81-4CF2-58E46CCB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48A6-78F0-468B-BFF5-98DD523339A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22A3F-662B-25A3-92FC-DB0B2F8B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A5756-A237-88EC-3DDF-4619AD77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6B8F7-E3C7-48B4-B3E9-80BF60015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5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613E7-2041-E916-1416-3F7F2754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F95EA-E998-EB38-A551-2EBC9221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48A6-78F0-468B-BFF5-98DD523339A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97F07-1478-554E-19E7-62B921596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671A9-EA5A-D97F-7266-3167B7B9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6B8F7-E3C7-48B4-B3E9-80BF60015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8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54F55-2477-E03A-D9F8-25FD618E1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48A6-78F0-468B-BFF5-98DD523339A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AB461-133D-CAF3-3824-0EDEDB2E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C573C-7BEA-70AD-A57D-FE85AC8D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6B8F7-E3C7-48B4-B3E9-80BF60015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1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AF20-2C32-C21E-AA37-8FA7C0783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7C6E0-42DB-D89B-3B5F-74E32F57B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5CB58-3BDC-97A3-634A-49B9113C2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BB4FA-53BD-73ED-5AFB-2FEA90754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48A6-78F0-468B-BFF5-98DD523339A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5BD35-6537-8B85-6FCF-33B51155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7616E-96D0-3B07-6DBE-35500206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6B8F7-E3C7-48B4-B3E9-80BF60015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2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D9001-ADF2-3B75-DDB6-A751B0E2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6BC13A-5995-1520-43A2-ECF4902E9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A9501-8616-F1A5-B76E-41E28885C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820DC-B5CC-89B9-6131-14E4CDE1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48A6-78F0-468B-BFF5-98DD523339A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C3E71-0626-AB23-9FE8-35E9BEF9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DC749-3827-7C08-872A-965834C0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6B8F7-E3C7-48B4-B3E9-80BF60015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6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27A31C-26A7-59A0-8161-C43FE97F2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65618-08B1-610D-C125-ADB39DBEB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910D7-3CD7-C1F6-9EE4-F565CD499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C48A6-78F0-468B-BFF5-98DD523339A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CEA6A-DCD5-9CAC-AF6A-64E6567CD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38ABE-BE69-1728-87FC-5B27678B3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6B8F7-E3C7-48B4-B3E9-80BF60015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0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EBC477C0-5C6C-344D-003D-BEAF9DCF2D85}"/>
              </a:ext>
            </a:extLst>
          </p:cNvPr>
          <p:cNvSpPr/>
          <p:nvPr/>
        </p:nvSpPr>
        <p:spPr>
          <a:xfrm>
            <a:off x="9517225" y="1054360"/>
            <a:ext cx="2323322" cy="1007706"/>
          </a:xfrm>
          <a:prstGeom prst="can">
            <a:avLst/>
          </a:prstGeom>
          <a:solidFill>
            <a:srgbClr val="FF0000"/>
          </a:solidFill>
          <a:ln w="28575">
            <a:solidFill>
              <a:srgbClr val="FFFF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Manufacturer Database</a:t>
            </a:r>
            <a:endParaRPr lang="en-US" b="1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76FE58B4-D679-7BB3-B0AD-F9921FD68879}"/>
              </a:ext>
            </a:extLst>
          </p:cNvPr>
          <p:cNvSpPr/>
          <p:nvPr/>
        </p:nvSpPr>
        <p:spPr>
          <a:xfrm>
            <a:off x="9517225" y="5091407"/>
            <a:ext cx="2323322" cy="1007706"/>
          </a:xfrm>
          <a:prstGeom prst="can">
            <a:avLst/>
          </a:prstGeom>
          <a:solidFill>
            <a:srgbClr val="002060"/>
          </a:solidFill>
          <a:ln w="28575">
            <a:solidFill>
              <a:srgbClr val="FFFF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Product </a:t>
            </a:r>
          </a:p>
          <a:p>
            <a:pPr algn="ctr"/>
            <a:r>
              <a:rPr lang="en-IN" b="1" dirty="0"/>
              <a:t>Database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78A8A28-30A6-77FD-C815-D73397B6AEB9}"/>
              </a:ext>
            </a:extLst>
          </p:cNvPr>
          <p:cNvSpPr/>
          <p:nvPr/>
        </p:nvSpPr>
        <p:spPr>
          <a:xfrm>
            <a:off x="6021354" y="847529"/>
            <a:ext cx="2808515" cy="143691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Manufacturer</a:t>
            </a:r>
          </a:p>
          <a:p>
            <a:pPr algn="ctr"/>
            <a:r>
              <a:rPr lang="en-IN" b="1" dirty="0"/>
              <a:t>Service</a:t>
            </a:r>
            <a:endParaRPr lang="en-US" b="1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E5569F7B-C0E7-00BC-6882-1265DAB43191}"/>
              </a:ext>
            </a:extLst>
          </p:cNvPr>
          <p:cNvSpPr/>
          <p:nvPr/>
        </p:nvSpPr>
        <p:spPr>
          <a:xfrm>
            <a:off x="8826759" y="1446245"/>
            <a:ext cx="690466" cy="239485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ACD919-B33F-2F8C-FA62-FAFAF023C43D}"/>
              </a:ext>
            </a:extLst>
          </p:cNvPr>
          <p:cNvSpPr/>
          <p:nvPr/>
        </p:nvSpPr>
        <p:spPr>
          <a:xfrm>
            <a:off x="6021354" y="4876803"/>
            <a:ext cx="2808515" cy="1436915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Product</a:t>
            </a:r>
          </a:p>
          <a:p>
            <a:pPr algn="ctr"/>
            <a:r>
              <a:rPr lang="en-IN" b="1" dirty="0"/>
              <a:t>Service</a:t>
            </a:r>
            <a:endParaRPr lang="en-US" b="1" dirty="0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28298431-9740-F56F-CEF0-2479F71851F6}"/>
              </a:ext>
            </a:extLst>
          </p:cNvPr>
          <p:cNvSpPr/>
          <p:nvPr/>
        </p:nvSpPr>
        <p:spPr>
          <a:xfrm>
            <a:off x="8826759" y="5501178"/>
            <a:ext cx="690466" cy="239485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905AA4E4-2AF6-E7AD-5091-62A0BEAFE791}"/>
              </a:ext>
            </a:extLst>
          </p:cNvPr>
          <p:cNvSpPr/>
          <p:nvPr/>
        </p:nvSpPr>
        <p:spPr>
          <a:xfrm>
            <a:off x="793102" y="839755"/>
            <a:ext cx="2071396" cy="1436915"/>
          </a:xfrm>
          <a:prstGeom prst="parallelogram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Web </a:t>
            </a:r>
          </a:p>
          <a:p>
            <a:pPr algn="ctr"/>
            <a:r>
              <a:rPr lang="en-IN" b="1" dirty="0"/>
              <a:t>Client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C326CA-4D2C-B7D4-2E51-13348AEBE041}"/>
              </a:ext>
            </a:extLst>
          </p:cNvPr>
          <p:cNvSpPr/>
          <p:nvPr/>
        </p:nvSpPr>
        <p:spPr>
          <a:xfrm>
            <a:off x="793102" y="3998169"/>
            <a:ext cx="2351314" cy="1716832"/>
          </a:xfrm>
          <a:prstGeom prst="rect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B92C3BD-7786-4F80-F416-D44A1F68DCF6}"/>
              </a:ext>
            </a:extLst>
          </p:cNvPr>
          <p:cNvSpPr/>
          <p:nvPr/>
        </p:nvSpPr>
        <p:spPr>
          <a:xfrm>
            <a:off x="905069" y="4228324"/>
            <a:ext cx="2071396" cy="7277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/>
              <a:t>Mobile </a:t>
            </a:r>
          </a:p>
          <a:p>
            <a:pPr algn="ctr"/>
            <a:r>
              <a:rPr lang="en-IN" b="1"/>
              <a:t>Client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1C0A3B3-4E74-37B1-DC1E-7DDF875B1AE8}"/>
              </a:ext>
            </a:extLst>
          </p:cNvPr>
          <p:cNvSpPr/>
          <p:nvPr/>
        </p:nvSpPr>
        <p:spPr>
          <a:xfrm>
            <a:off x="976604" y="5164496"/>
            <a:ext cx="367004" cy="2394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67ECE92-65CF-49BF-DF3C-94917B3F4D44}"/>
              </a:ext>
            </a:extLst>
          </p:cNvPr>
          <p:cNvSpPr/>
          <p:nvPr/>
        </p:nvSpPr>
        <p:spPr>
          <a:xfrm>
            <a:off x="1551992" y="5186267"/>
            <a:ext cx="367004" cy="2394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8F2CE0-56D8-F056-05C9-8723598C87FC}"/>
              </a:ext>
            </a:extLst>
          </p:cNvPr>
          <p:cNvSpPr/>
          <p:nvPr/>
        </p:nvSpPr>
        <p:spPr>
          <a:xfrm>
            <a:off x="2060510" y="5186268"/>
            <a:ext cx="367004" cy="2394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B3EF4EF-7F15-C729-1A4A-6544AE6CF77E}"/>
              </a:ext>
            </a:extLst>
          </p:cNvPr>
          <p:cNvSpPr/>
          <p:nvPr/>
        </p:nvSpPr>
        <p:spPr>
          <a:xfrm>
            <a:off x="2710543" y="5186267"/>
            <a:ext cx="367004" cy="2394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686A780-2626-5FA2-77D3-70F9957C0CEC}"/>
              </a:ext>
            </a:extLst>
          </p:cNvPr>
          <p:cNvSpPr/>
          <p:nvPr/>
        </p:nvSpPr>
        <p:spPr>
          <a:xfrm>
            <a:off x="3452326" y="1062133"/>
            <a:ext cx="1751043" cy="1007706"/>
          </a:xfrm>
          <a:prstGeom prst="roundRect">
            <a:avLst/>
          </a:prstGeom>
          <a:solidFill>
            <a:srgbClr val="92D050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Web</a:t>
            </a:r>
          </a:p>
          <a:p>
            <a:pPr algn="ctr"/>
            <a:r>
              <a:rPr lang="en-IN" b="1" dirty="0"/>
              <a:t>BFF</a:t>
            </a:r>
            <a:endParaRPr lang="en-US" b="1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A090574-64FA-F319-5323-0904E15706BA}"/>
              </a:ext>
            </a:extLst>
          </p:cNvPr>
          <p:cNvCxnSpPr>
            <a:stCxn id="11" idx="3"/>
            <a:endCxn id="20" idx="1"/>
          </p:cNvCxnSpPr>
          <p:nvPr/>
        </p:nvCxnSpPr>
        <p:spPr>
          <a:xfrm rot="5400000" flipH="1" flipV="1">
            <a:off x="2195414" y="1019758"/>
            <a:ext cx="710684" cy="1803140"/>
          </a:xfrm>
          <a:prstGeom prst="bentConnector4">
            <a:avLst>
              <a:gd name="adj1" fmla="val -32166"/>
              <a:gd name="adj2" fmla="val 83700"/>
            </a:avLst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93D98A0-5692-2D55-94F1-C7234BB60AA3}"/>
              </a:ext>
            </a:extLst>
          </p:cNvPr>
          <p:cNvCxnSpPr>
            <a:stCxn id="20" idx="3"/>
            <a:endCxn id="6" idx="0"/>
          </p:cNvCxnSpPr>
          <p:nvPr/>
        </p:nvCxnSpPr>
        <p:spPr>
          <a:xfrm flipV="1">
            <a:off x="5203369" y="847529"/>
            <a:ext cx="2222243" cy="718457"/>
          </a:xfrm>
          <a:prstGeom prst="bentConnector4">
            <a:avLst>
              <a:gd name="adj1" fmla="val 18404"/>
              <a:gd name="adj2" fmla="val 131818"/>
            </a:avLst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527A25C-5325-C1CB-DC08-2E093E8FE41F}"/>
              </a:ext>
            </a:extLst>
          </p:cNvPr>
          <p:cNvSpPr/>
          <p:nvPr/>
        </p:nvSpPr>
        <p:spPr>
          <a:xfrm>
            <a:off x="3452325" y="4156790"/>
            <a:ext cx="1751043" cy="1007706"/>
          </a:xfrm>
          <a:prstGeom prst="roundRect">
            <a:avLst/>
          </a:prstGeom>
          <a:solidFill>
            <a:srgbClr val="FF0000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Mobile</a:t>
            </a:r>
          </a:p>
          <a:p>
            <a:pPr algn="ctr"/>
            <a:r>
              <a:rPr lang="en-IN" b="1" dirty="0"/>
              <a:t>BFF</a:t>
            </a:r>
            <a:endParaRPr lang="en-US" b="1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7D05B9F-3CD5-B221-B7D7-ED9509175B86}"/>
              </a:ext>
            </a:extLst>
          </p:cNvPr>
          <p:cNvCxnSpPr>
            <a:stCxn id="13" idx="2"/>
            <a:endCxn id="25" idx="2"/>
          </p:cNvCxnSpPr>
          <p:nvPr/>
        </p:nvCxnSpPr>
        <p:spPr>
          <a:xfrm rot="5400000" flipH="1" flipV="1">
            <a:off x="2873050" y="4260205"/>
            <a:ext cx="550505" cy="2359088"/>
          </a:xfrm>
          <a:prstGeom prst="bentConnector3">
            <a:avLst>
              <a:gd name="adj1" fmla="val -41526"/>
            </a:avLst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37F1A71A-03FC-2C82-D29F-1B668252E251}"/>
              </a:ext>
            </a:extLst>
          </p:cNvPr>
          <p:cNvCxnSpPr>
            <a:stCxn id="25" idx="3"/>
            <a:endCxn id="9" idx="2"/>
          </p:cNvCxnSpPr>
          <p:nvPr/>
        </p:nvCxnSpPr>
        <p:spPr>
          <a:xfrm>
            <a:off x="5203368" y="4660643"/>
            <a:ext cx="2222244" cy="1653075"/>
          </a:xfrm>
          <a:prstGeom prst="bentConnector4">
            <a:avLst>
              <a:gd name="adj1" fmla="val 18405"/>
              <a:gd name="adj2" fmla="val 113829"/>
            </a:avLst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D3F9C57-3C87-D820-DE50-CC8CF74B0C7F}"/>
              </a:ext>
            </a:extLst>
          </p:cNvPr>
          <p:cNvCxnSpPr>
            <a:cxnSpLocks/>
            <a:stCxn id="25" idx="3"/>
            <a:endCxn id="6" idx="2"/>
          </p:cNvCxnSpPr>
          <p:nvPr/>
        </p:nvCxnSpPr>
        <p:spPr>
          <a:xfrm flipV="1">
            <a:off x="5203368" y="2284444"/>
            <a:ext cx="2222244" cy="2376199"/>
          </a:xfrm>
          <a:prstGeom prst="bentConnector2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608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8</cp:revision>
  <dcterms:created xsi:type="dcterms:W3CDTF">2023-09-12T10:11:54Z</dcterms:created>
  <dcterms:modified xsi:type="dcterms:W3CDTF">2023-09-12T10:30:04Z</dcterms:modified>
</cp:coreProperties>
</file>