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DE-9177-42FA-A76D-FD0F724F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69E8-B0CE-4A7A-A7BF-D863B88E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5FD-CD1E-4443-852C-B4BD3F2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20BE-2FE4-4473-9AA1-97AAF1B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60D-281B-441D-8F85-2EA6C6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C50-3B0C-453D-91E9-288CAE5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61BC-746A-4E92-9588-69DD866D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B3D-763F-49E1-90EB-9B95B60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46-7D0B-4CAB-8DE5-439402E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278B-4D9C-48F9-BA41-2416C25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5807-8703-4FF8-A7B4-FF5BFAD0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36D0-DC5A-45D9-AA38-54372651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DD7F-D1D3-4365-BFE7-6F84F59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7B16-7924-4B58-A85B-5CE6D4D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3A2-3E54-4DFF-A5FD-BE2BEE1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E2F-1C49-4285-87C5-BBF866C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20C8-74B8-4C74-900E-3F5BC11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60C-6507-47F1-9E76-7F9B251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B76B-0B16-4E7D-B789-CA8D75CC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9F3-56CA-4C25-94DD-3FFF8B0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B23-0DFC-47FC-B355-63B1659C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989-CA56-4358-B473-D2A3CAD8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7C3E-66A1-484D-9EBF-894EC16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8BF-3C8B-4035-84E2-30C4412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7F11-4F33-4A0B-9295-A2D45F4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F7D-CF52-4B58-95AE-B000842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EF9-B41B-44B2-9D91-2A5EB9B9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120-75CB-4EF8-B170-EAB77BB7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71DD-3B61-4C76-9650-1F7A0B8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AD2F-691B-487C-96F9-3106351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2FE7-51D6-448D-A3B7-142BE67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E320-4B5E-46EE-AD91-3431B38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51A7-6B36-4FF8-8BCA-B3C42BD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6B36-5744-46E9-A086-49DF9885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5D34-D6BA-474A-8176-2A0D12DD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E70A-8271-49F3-BE3A-99FD16476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5A527-BA18-43CB-88D0-97D4FF7D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307F-567B-4266-A177-2138A5A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075E-670F-4AF7-B3DA-189AFD5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E6F-D81E-4BE5-BEE5-F9506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85C-748F-4966-B0A7-3282F33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8EAD-6A12-4EB4-9BD9-87465460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74D5-CD6B-47E8-8208-95CB459C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C788-C287-4E1D-B917-DD9592E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8A1B-6CC4-455A-96EF-C5FE1AD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89A7-BDE8-4D4E-86B1-53ADB6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F2C-7D69-4EF0-AA3D-AA0A548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011E-562D-4772-9D6D-28E7A7B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5820-9FB0-42BA-A7EA-3ACC756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9AE2-8C1C-49B3-9394-988D7225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418-C82C-4680-9A1C-08F074C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71-D763-4843-A84A-5989DFB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C59-8095-46F1-9919-CD7012D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D0D82-4857-474A-92F9-79049097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2F66-C171-46F9-B3D1-BD15D441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F124-08EC-4C04-9A43-DB33620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8E70-4F3C-4758-83CA-B02DF5B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5E4-FCD6-479D-A1AD-D1C0BCE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F22B-2132-4D0E-9ED7-CEF4E1F9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5818-87FE-42B5-871A-52F7B9EB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C846-6896-4B7B-BF06-287A51F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D11B-64D0-4128-AB06-3651AB0BE39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0035-7155-42C6-92D0-30939DB5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6C0-8AE4-47A3-BFBF-2C6FD83C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6F45-2AC4-492B-9C5F-D98D191E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07136-6F9E-42D5-A5A3-1E27D5625630}"/>
              </a:ext>
            </a:extLst>
          </p:cNvPr>
          <p:cNvSpPr/>
          <p:nvPr/>
        </p:nvSpPr>
        <p:spPr>
          <a:xfrm>
            <a:off x="313765" y="277906"/>
            <a:ext cx="11645153" cy="6490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07EBC-E448-4D80-BE53-92047B3C5C7A}"/>
              </a:ext>
            </a:extLst>
          </p:cNvPr>
          <p:cNvSpPr txBox="1"/>
          <p:nvPr/>
        </p:nvSpPr>
        <p:spPr>
          <a:xfrm>
            <a:off x="439271" y="37651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App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96814-43C6-4899-92ED-C49666C197E4}"/>
              </a:ext>
            </a:extLst>
          </p:cNvPr>
          <p:cNvSpPr/>
          <p:nvPr/>
        </p:nvSpPr>
        <p:spPr>
          <a:xfrm>
            <a:off x="510988" y="844462"/>
            <a:ext cx="3218330" cy="18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Admin Module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282BE-2D30-4588-BBAB-CCA9C1E15051}"/>
              </a:ext>
            </a:extLst>
          </p:cNvPr>
          <p:cNvSpPr/>
          <p:nvPr/>
        </p:nvSpPr>
        <p:spPr>
          <a:xfrm>
            <a:off x="4034118" y="844462"/>
            <a:ext cx="3218330" cy="18090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Superuser Module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0A4C0-CD4D-4BD2-BB56-66D34270DE1A}"/>
              </a:ext>
            </a:extLst>
          </p:cNvPr>
          <p:cNvSpPr/>
          <p:nvPr/>
        </p:nvSpPr>
        <p:spPr>
          <a:xfrm>
            <a:off x="7655859" y="844462"/>
            <a:ext cx="3218330" cy="1809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Module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D3FDE-A244-4E51-8D63-A18EAC34E711}"/>
              </a:ext>
            </a:extLst>
          </p:cNvPr>
          <p:cNvSpPr/>
          <p:nvPr/>
        </p:nvSpPr>
        <p:spPr>
          <a:xfrm>
            <a:off x="2120153" y="3429000"/>
            <a:ext cx="3218330" cy="180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Module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50725-DDE3-4850-B4C7-80AD4C7F739F}"/>
              </a:ext>
            </a:extLst>
          </p:cNvPr>
          <p:cNvSpPr/>
          <p:nvPr/>
        </p:nvSpPr>
        <p:spPr>
          <a:xfrm>
            <a:off x="5930153" y="3429000"/>
            <a:ext cx="3218330" cy="18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Module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AA98-D532-4B7F-8693-6A5535A83B9E}"/>
              </a:ext>
            </a:extLst>
          </p:cNvPr>
          <p:cNvSpPr/>
          <p:nvPr/>
        </p:nvSpPr>
        <p:spPr>
          <a:xfrm>
            <a:off x="582705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A8D16-7F96-4D98-AAE4-EEAC4F935E14}"/>
              </a:ext>
            </a:extLst>
          </p:cNvPr>
          <p:cNvSpPr/>
          <p:nvPr/>
        </p:nvSpPr>
        <p:spPr>
          <a:xfrm>
            <a:off x="1743636" y="91169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228C-3998-4CE7-9138-7537FC093BBA}"/>
              </a:ext>
            </a:extLst>
          </p:cNvPr>
          <p:cNvSpPr/>
          <p:nvPr/>
        </p:nvSpPr>
        <p:spPr>
          <a:xfrm>
            <a:off x="2882153" y="923365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7256-865E-4FE0-8D3B-E9D60F757FA8}"/>
              </a:ext>
            </a:extLst>
          </p:cNvPr>
          <p:cNvSpPr/>
          <p:nvPr/>
        </p:nvSpPr>
        <p:spPr>
          <a:xfrm>
            <a:off x="59615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AD946-386D-403C-9113-462E454A2B87}"/>
              </a:ext>
            </a:extLst>
          </p:cNvPr>
          <p:cNvSpPr/>
          <p:nvPr/>
        </p:nvSpPr>
        <p:spPr>
          <a:xfrm>
            <a:off x="1757084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0155A-1E4A-4656-9F6A-7A9638779BD4}"/>
              </a:ext>
            </a:extLst>
          </p:cNvPr>
          <p:cNvSpPr/>
          <p:nvPr/>
        </p:nvSpPr>
        <p:spPr>
          <a:xfrm>
            <a:off x="2895601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C3023-0A4D-4013-8497-6322909B3C6B}"/>
              </a:ext>
            </a:extLst>
          </p:cNvPr>
          <p:cNvSpPr/>
          <p:nvPr/>
        </p:nvSpPr>
        <p:spPr>
          <a:xfrm>
            <a:off x="4132729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EBB8-DE01-468B-8074-BB77429ACD1A}"/>
              </a:ext>
            </a:extLst>
          </p:cNvPr>
          <p:cNvSpPr/>
          <p:nvPr/>
        </p:nvSpPr>
        <p:spPr>
          <a:xfrm>
            <a:off x="5293660" y="985196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783B-9A24-4BD5-BBE6-C6E95CE68652}"/>
              </a:ext>
            </a:extLst>
          </p:cNvPr>
          <p:cNvSpPr/>
          <p:nvPr/>
        </p:nvSpPr>
        <p:spPr>
          <a:xfrm>
            <a:off x="6432177" y="996864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803EE-C6E8-4CC5-A05D-56E60C9B77AB}"/>
              </a:ext>
            </a:extLst>
          </p:cNvPr>
          <p:cNvSpPr/>
          <p:nvPr/>
        </p:nvSpPr>
        <p:spPr>
          <a:xfrm>
            <a:off x="4159626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4C5A-7632-4D84-8501-C73865CABDE8}"/>
              </a:ext>
            </a:extLst>
          </p:cNvPr>
          <p:cNvSpPr/>
          <p:nvPr/>
        </p:nvSpPr>
        <p:spPr>
          <a:xfrm>
            <a:off x="5320557" y="201073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B494-1FF4-41A6-8091-51921F2A19DE}"/>
              </a:ext>
            </a:extLst>
          </p:cNvPr>
          <p:cNvSpPr/>
          <p:nvPr/>
        </p:nvSpPr>
        <p:spPr>
          <a:xfrm>
            <a:off x="6459074" y="202239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C1D8B-5B69-4075-B6DA-9EC90B7B00E7}"/>
              </a:ext>
            </a:extLst>
          </p:cNvPr>
          <p:cNvSpPr/>
          <p:nvPr/>
        </p:nvSpPr>
        <p:spPr>
          <a:xfrm>
            <a:off x="7736544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F0B94-1CB9-45FA-BC61-9F34C537FD02}"/>
              </a:ext>
            </a:extLst>
          </p:cNvPr>
          <p:cNvSpPr/>
          <p:nvPr/>
        </p:nvSpPr>
        <p:spPr>
          <a:xfrm>
            <a:off x="8897475" y="904510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58F52A-5AA9-4B25-90C0-AE3CB09014D3}"/>
              </a:ext>
            </a:extLst>
          </p:cNvPr>
          <p:cNvSpPr/>
          <p:nvPr/>
        </p:nvSpPr>
        <p:spPr>
          <a:xfrm>
            <a:off x="10035992" y="916178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862D8-005F-44FF-A21C-7CA0EE8E1799}"/>
              </a:ext>
            </a:extLst>
          </p:cNvPr>
          <p:cNvSpPr/>
          <p:nvPr/>
        </p:nvSpPr>
        <p:spPr>
          <a:xfrm>
            <a:off x="7732055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A6949-AF37-49BA-AFDD-960DC6007E39}"/>
              </a:ext>
            </a:extLst>
          </p:cNvPr>
          <p:cNvSpPr/>
          <p:nvPr/>
        </p:nvSpPr>
        <p:spPr>
          <a:xfrm>
            <a:off x="8892986" y="1965049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B8B95B-0B67-4668-9284-8CF611F0280B}"/>
              </a:ext>
            </a:extLst>
          </p:cNvPr>
          <p:cNvSpPr/>
          <p:nvPr/>
        </p:nvSpPr>
        <p:spPr>
          <a:xfrm>
            <a:off x="10031503" y="1976717"/>
            <a:ext cx="735106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DF1D0-DB8D-4404-8C2F-0E066DB535C4}"/>
              </a:ext>
            </a:extLst>
          </p:cNvPr>
          <p:cNvSpPr/>
          <p:nvPr/>
        </p:nvSpPr>
        <p:spPr>
          <a:xfrm>
            <a:off x="219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266462-3796-4FA9-9D5F-7CB1A40C63D1}"/>
              </a:ext>
            </a:extLst>
          </p:cNvPr>
          <p:cNvSpPr/>
          <p:nvPr/>
        </p:nvSpPr>
        <p:spPr>
          <a:xfrm>
            <a:off x="335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75CD9-AB09-4233-B8D7-E93AB63F5897}"/>
              </a:ext>
            </a:extLst>
          </p:cNvPr>
          <p:cNvSpPr/>
          <p:nvPr/>
        </p:nvSpPr>
        <p:spPr>
          <a:xfrm>
            <a:off x="449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D6D82-2236-497B-B65B-C12AA6145F02}"/>
              </a:ext>
            </a:extLst>
          </p:cNvPr>
          <p:cNvSpPr/>
          <p:nvPr/>
        </p:nvSpPr>
        <p:spPr>
          <a:xfrm>
            <a:off x="2232211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BE7860-9587-443B-B0A7-C8EBC5A4EECD}"/>
              </a:ext>
            </a:extLst>
          </p:cNvPr>
          <p:cNvSpPr/>
          <p:nvPr/>
        </p:nvSpPr>
        <p:spPr>
          <a:xfrm>
            <a:off x="3393142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2961-16DA-478F-85AB-FC4B8512F16D}"/>
              </a:ext>
            </a:extLst>
          </p:cNvPr>
          <p:cNvSpPr/>
          <p:nvPr/>
        </p:nvSpPr>
        <p:spPr>
          <a:xfrm>
            <a:off x="4531659" y="4545962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9E3A-41B9-4DE5-98D8-345C6DCB60C1}"/>
              </a:ext>
            </a:extLst>
          </p:cNvPr>
          <p:cNvSpPr/>
          <p:nvPr/>
        </p:nvSpPr>
        <p:spPr>
          <a:xfrm>
            <a:off x="6001870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42F164-0A14-4DFA-9735-DA811320E172}"/>
              </a:ext>
            </a:extLst>
          </p:cNvPr>
          <p:cNvSpPr/>
          <p:nvPr/>
        </p:nvSpPr>
        <p:spPr>
          <a:xfrm>
            <a:off x="7162801" y="3541915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C072F4-5D8E-4343-9B73-C7CAD040E6CE}"/>
              </a:ext>
            </a:extLst>
          </p:cNvPr>
          <p:cNvSpPr/>
          <p:nvPr/>
        </p:nvSpPr>
        <p:spPr>
          <a:xfrm>
            <a:off x="8301318" y="3553583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2C50C-9EAB-42A7-84C0-637F6018829C}"/>
              </a:ext>
            </a:extLst>
          </p:cNvPr>
          <p:cNvSpPr/>
          <p:nvPr/>
        </p:nvSpPr>
        <p:spPr>
          <a:xfrm>
            <a:off x="6024291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0831A-E875-405A-9169-B8083DFEC770}"/>
              </a:ext>
            </a:extLst>
          </p:cNvPr>
          <p:cNvSpPr/>
          <p:nvPr/>
        </p:nvSpPr>
        <p:spPr>
          <a:xfrm>
            <a:off x="7185222" y="4522626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2744A-2DDB-4857-A07F-7C0E8F685319}"/>
              </a:ext>
            </a:extLst>
          </p:cNvPr>
          <p:cNvSpPr/>
          <p:nvPr/>
        </p:nvSpPr>
        <p:spPr>
          <a:xfrm>
            <a:off x="8323739" y="4534294"/>
            <a:ext cx="735106" cy="555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0D2CE5-20B1-46DD-BC10-E5BCBEB6B18C}"/>
              </a:ext>
            </a:extLst>
          </p:cNvPr>
          <p:cNvSpPr/>
          <p:nvPr/>
        </p:nvSpPr>
        <p:spPr>
          <a:xfrm>
            <a:off x="9816353" y="3119718"/>
            <a:ext cx="1972235" cy="1604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Login Logic with User Validation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6E868C-3ADC-48A9-BF6E-65877F4CACB0}"/>
              </a:ext>
            </a:extLst>
          </p:cNvPr>
          <p:cNvSpPr/>
          <p:nvPr/>
        </p:nvSpPr>
        <p:spPr>
          <a:xfrm>
            <a:off x="9816352" y="4952112"/>
            <a:ext cx="1972235" cy="16046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Call Utilities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6E2061-7D0C-496C-8C07-90846FE6B42C}"/>
              </a:ext>
            </a:extLst>
          </p:cNvPr>
          <p:cNvSpPr/>
          <p:nvPr/>
        </p:nvSpPr>
        <p:spPr>
          <a:xfrm>
            <a:off x="403413" y="5400131"/>
            <a:ext cx="1680882" cy="1226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Event Based UI Behavior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BBBA8-2278-4103-A609-629CBE20534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5024" y="2653553"/>
            <a:ext cx="1537445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0BC14F-75B1-4990-963A-A07295BFB735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5643283" y="2653553"/>
            <a:ext cx="515918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43FBE4-1DC9-4E34-94D1-47EEC04F4B7A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flipH="1" flipV="1">
            <a:off x="2120153" y="2653553"/>
            <a:ext cx="8682318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A52BDA-95AC-4A4F-A271-615EB27E558C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V="1">
            <a:off x="1243854" y="2653553"/>
            <a:ext cx="948016" cy="27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A10AE5-C299-4DBB-B581-AC278F344413}"/>
              </a:ext>
            </a:extLst>
          </p:cNvPr>
          <p:cNvCxnSpPr>
            <a:stCxn id="43" idx="0"/>
          </p:cNvCxnSpPr>
          <p:nvPr/>
        </p:nvCxnSpPr>
        <p:spPr>
          <a:xfrm flipV="1">
            <a:off x="1243854" y="5238091"/>
            <a:ext cx="2426075" cy="1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5039E-2DA8-48A0-9644-21897654D2E6}"/>
              </a:ext>
            </a:extLst>
          </p:cNvPr>
          <p:cNvCxnSpPr>
            <a:stCxn id="42" idx="1"/>
            <a:endCxn id="10" idx="2"/>
          </p:cNvCxnSpPr>
          <p:nvPr/>
        </p:nvCxnSpPr>
        <p:spPr>
          <a:xfrm flipH="1" flipV="1">
            <a:off x="7539318" y="5238091"/>
            <a:ext cx="227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35B62-6D2E-40E0-8857-AA51DF9E5D17}"/>
              </a:ext>
            </a:extLst>
          </p:cNvPr>
          <p:cNvCxnSpPr>
            <a:stCxn id="42" idx="1"/>
            <a:endCxn id="9" idx="2"/>
          </p:cNvCxnSpPr>
          <p:nvPr/>
        </p:nvCxnSpPr>
        <p:spPr>
          <a:xfrm flipH="1" flipV="1">
            <a:off x="3729318" y="5238091"/>
            <a:ext cx="6087034" cy="51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9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18A76-C2E7-4156-83AD-9DCD49A27D0E}"/>
              </a:ext>
            </a:extLst>
          </p:cNvPr>
          <p:cNvSpPr txBox="1"/>
          <p:nvPr/>
        </p:nvSpPr>
        <p:spPr>
          <a:xfrm>
            <a:off x="206188" y="143435"/>
            <a:ext cx="115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Modern-Front-End App requirements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EA88E-F97B-46F0-B937-88ED9F4C6231}"/>
              </a:ext>
            </a:extLst>
          </p:cNvPr>
          <p:cNvSpPr/>
          <p:nvPr/>
        </p:nvSpPr>
        <p:spPr>
          <a:xfrm>
            <a:off x="5992906" y="690282"/>
            <a:ext cx="45719" cy="61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B3C14-91DD-4803-98DA-4469A318BFA1}"/>
              </a:ext>
            </a:extLst>
          </p:cNvPr>
          <p:cNvSpPr/>
          <p:nvPr/>
        </p:nvSpPr>
        <p:spPr>
          <a:xfrm>
            <a:off x="6705600" y="878541"/>
            <a:ext cx="5162775" cy="583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2AC04-7C5B-4335-B5D1-18C94FA07550}"/>
              </a:ext>
            </a:extLst>
          </p:cNvPr>
          <p:cNvSpPr txBox="1"/>
          <p:nvPr/>
        </p:nvSpPr>
        <p:spPr>
          <a:xfrm>
            <a:off x="6751319" y="1066800"/>
            <a:ext cx="502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  <a:p>
            <a:pPr algn="ctr"/>
            <a:r>
              <a:rPr lang="en-IN" b="1" dirty="0"/>
              <a:t>Node.js, .NET, JAVA, PHP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4D866-D58B-4DA0-9150-71A325855AE2}"/>
              </a:ext>
            </a:extLst>
          </p:cNvPr>
          <p:cNvSpPr/>
          <p:nvPr/>
        </p:nvSpPr>
        <p:spPr>
          <a:xfrm>
            <a:off x="6822141" y="2078905"/>
            <a:ext cx="4957483" cy="9242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CSS, etc.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5C22F-E9D2-48D3-8929-BADDE1150F28}"/>
              </a:ext>
            </a:extLst>
          </p:cNvPr>
          <p:cNvSpPr/>
          <p:nvPr/>
        </p:nvSpPr>
        <p:spPr>
          <a:xfrm>
            <a:off x="6822141" y="3240289"/>
            <a:ext cx="4957483" cy="2739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7E2C-EBE3-4EF9-B064-AB40FC85AAC7}"/>
              </a:ext>
            </a:extLst>
          </p:cNvPr>
          <p:cNvSpPr txBox="1"/>
          <p:nvPr/>
        </p:nvSpPr>
        <p:spPr>
          <a:xfrm>
            <a:off x="7431741" y="3368950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 Layer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6A8B6-6A34-4DF6-875A-94413F019E83}"/>
              </a:ext>
            </a:extLst>
          </p:cNvPr>
          <p:cNvSpPr/>
          <p:nvPr/>
        </p:nvSpPr>
        <p:spPr>
          <a:xfrm>
            <a:off x="6902824" y="3908612"/>
            <a:ext cx="47512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Layer aka EndPoints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BCCC-CBBA-4E71-A3DB-FEE4473F4CD8}"/>
              </a:ext>
            </a:extLst>
          </p:cNvPr>
          <p:cNvSpPr/>
          <p:nvPr/>
        </p:nvSpPr>
        <p:spPr>
          <a:xfrm>
            <a:off x="6889824" y="4467982"/>
            <a:ext cx="4751294" cy="659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Domain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3D41-8030-4F0E-9DC7-34AFBB6CC0E0}"/>
              </a:ext>
            </a:extLst>
          </p:cNvPr>
          <p:cNvSpPr/>
          <p:nvPr/>
        </p:nvSpPr>
        <p:spPr>
          <a:xfrm>
            <a:off x="6889824" y="5290989"/>
            <a:ext cx="475129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57A67-9C15-4A8B-8F0A-6BE471E3BB41}"/>
              </a:ext>
            </a:extLst>
          </p:cNvPr>
          <p:cNvSpPr/>
          <p:nvPr/>
        </p:nvSpPr>
        <p:spPr>
          <a:xfrm>
            <a:off x="323625" y="2078905"/>
            <a:ext cx="3396728" cy="330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D4F83-FCD9-4554-AE51-8FDCC4A28565}"/>
              </a:ext>
            </a:extLst>
          </p:cNvPr>
          <p:cNvSpPr/>
          <p:nvPr/>
        </p:nvSpPr>
        <p:spPr>
          <a:xfrm>
            <a:off x="6418728" y="1613647"/>
            <a:ext cx="1675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61CFCF1-5B30-4DF9-B384-BDFE1A6BBA56}"/>
              </a:ext>
            </a:extLst>
          </p:cNvPr>
          <p:cNvSpPr/>
          <p:nvPr/>
        </p:nvSpPr>
        <p:spPr>
          <a:xfrm>
            <a:off x="3030071" y="1709573"/>
            <a:ext cx="3388657" cy="36933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FA1B0B1-1064-4D77-81E2-CE8F3F33CE84}"/>
              </a:ext>
            </a:extLst>
          </p:cNvPr>
          <p:cNvSpPr/>
          <p:nvPr/>
        </p:nvSpPr>
        <p:spPr>
          <a:xfrm rot="5400000">
            <a:off x="8323062" y="1451818"/>
            <a:ext cx="369333" cy="86016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BAC2B2-8116-4A42-A0AD-2080D72FE3EC}"/>
              </a:ext>
            </a:extLst>
          </p:cNvPr>
          <p:cNvSpPr/>
          <p:nvPr/>
        </p:nvSpPr>
        <p:spPr>
          <a:xfrm>
            <a:off x="7198659" y="1982979"/>
            <a:ext cx="233082" cy="2769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A52BEB4-4C70-40C6-B241-E8F797BF6413}"/>
              </a:ext>
            </a:extLst>
          </p:cNvPr>
          <p:cNvSpPr/>
          <p:nvPr/>
        </p:nvSpPr>
        <p:spPr>
          <a:xfrm rot="10800000">
            <a:off x="3720353" y="1971326"/>
            <a:ext cx="2881708" cy="5584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B2A854-8CC7-4A50-9798-E534B304572B}"/>
              </a:ext>
            </a:extLst>
          </p:cNvPr>
          <p:cNvSpPr/>
          <p:nvPr/>
        </p:nvSpPr>
        <p:spPr>
          <a:xfrm>
            <a:off x="550882" y="2791579"/>
            <a:ext cx="2971352" cy="2336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Loaded in Browser with JavaScript, HTML, CSS, Properties, Events, etc.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FC67F6-54A1-4C5C-A363-392E83A86F2A}"/>
              </a:ext>
            </a:extLst>
          </p:cNvPr>
          <p:cNvSpPr/>
          <p:nvPr/>
        </p:nvSpPr>
        <p:spPr>
          <a:xfrm>
            <a:off x="6310258" y="3439723"/>
            <a:ext cx="1381460" cy="305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Gateway</a:t>
            </a:r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54A59-C044-418C-B836-15B9F3EFE604}"/>
              </a:ext>
            </a:extLst>
          </p:cNvPr>
          <p:cNvSpPr/>
          <p:nvPr/>
        </p:nvSpPr>
        <p:spPr>
          <a:xfrm>
            <a:off x="3522234" y="3434195"/>
            <a:ext cx="2788024" cy="2108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D4D7F789-0E31-4461-9586-BD81B6475835}"/>
              </a:ext>
            </a:extLst>
          </p:cNvPr>
          <p:cNvSpPr/>
          <p:nvPr/>
        </p:nvSpPr>
        <p:spPr>
          <a:xfrm rot="5400000">
            <a:off x="7686014" y="3543823"/>
            <a:ext cx="350491" cy="4515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38C6F8E-4AC6-4675-8CEA-D843F2C9D820}"/>
              </a:ext>
            </a:extLst>
          </p:cNvPr>
          <p:cNvSpPr/>
          <p:nvPr/>
        </p:nvSpPr>
        <p:spPr>
          <a:xfrm>
            <a:off x="7978590" y="4174829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7FCA42B-5006-4857-8351-58746D666557}"/>
              </a:ext>
            </a:extLst>
          </p:cNvPr>
          <p:cNvSpPr/>
          <p:nvPr/>
        </p:nvSpPr>
        <p:spPr>
          <a:xfrm>
            <a:off x="7978590" y="4936871"/>
            <a:ext cx="188257" cy="46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3CB25D-AE5F-4F35-BD63-4FAD33EDA08C}"/>
              </a:ext>
            </a:extLst>
          </p:cNvPr>
          <p:cNvSpPr/>
          <p:nvPr/>
        </p:nvSpPr>
        <p:spPr>
          <a:xfrm>
            <a:off x="7431741" y="4971851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3575E5C-D651-476C-9B64-389CE452FAC8}"/>
              </a:ext>
            </a:extLst>
          </p:cNvPr>
          <p:cNvSpPr/>
          <p:nvPr/>
        </p:nvSpPr>
        <p:spPr>
          <a:xfrm>
            <a:off x="7324164" y="4174829"/>
            <a:ext cx="259977" cy="415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2DED52DD-EC0A-441F-921C-DFC69A48D7D2}"/>
              </a:ext>
            </a:extLst>
          </p:cNvPr>
          <p:cNvSpPr/>
          <p:nvPr/>
        </p:nvSpPr>
        <p:spPr>
          <a:xfrm rot="10800000">
            <a:off x="3497130" y="3703693"/>
            <a:ext cx="3095965" cy="47828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0D1527-9E57-4D1C-8454-7B26BB825115}"/>
              </a:ext>
            </a:extLst>
          </p:cNvPr>
          <p:cNvCxnSpPr/>
          <p:nvPr/>
        </p:nvCxnSpPr>
        <p:spPr>
          <a:xfrm>
            <a:off x="6683188" y="3099102"/>
            <a:ext cx="5185187" cy="214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3B544-DD7C-4C9C-8F8A-565B7D5110BB}"/>
              </a:ext>
            </a:extLst>
          </p:cNvPr>
          <p:cNvSpPr txBox="1"/>
          <p:nvPr/>
        </p:nvSpPr>
        <p:spPr>
          <a:xfrm>
            <a:off x="220086" y="5786845"/>
            <a:ext cx="539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400" b="1" dirty="0"/>
              <a:t>Front-End App with its static resources is deployed, managed and maintained separately</a:t>
            </a:r>
          </a:p>
          <a:p>
            <a:pPr marL="228600" indent="-228600">
              <a:buAutoNum type="arabicPeriod"/>
            </a:pPr>
            <a:r>
              <a:rPr lang="en-IN" sz="1400" b="1" dirty="0"/>
              <a:t>Server-Side app is isolated from Front-End and its is requested directly from the browser.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51E96-8D68-4F7E-8E4F-62E07A3403D6}"/>
              </a:ext>
            </a:extLst>
          </p:cNvPr>
          <p:cNvSpPr txBox="1"/>
          <p:nvPr/>
        </p:nvSpPr>
        <p:spPr>
          <a:xfrm>
            <a:off x="71718" y="80682"/>
            <a:ext cx="119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Approach for the Front-End App Development</a:t>
            </a:r>
          </a:p>
          <a:p>
            <a:pPr algn="ctr"/>
            <a:r>
              <a:rPr lang="en-IN" b="1" dirty="0"/>
              <a:t>View-Models-Controllers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18CCB-7C87-4AB0-9BFA-6522CDFC7F37}"/>
              </a:ext>
            </a:extLst>
          </p:cNvPr>
          <p:cNvSpPr/>
          <p:nvPr/>
        </p:nvSpPr>
        <p:spPr>
          <a:xfrm>
            <a:off x="228600" y="690282"/>
            <a:ext cx="10269072" cy="5970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226C24-ECDD-4FDD-8120-D7A0C3092AF1}"/>
              </a:ext>
            </a:extLst>
          </p:cNvPr>
          <p:cNvSpPr/>
          <p:nvPr/>
        </p:nvSpPr>
        <p:spPr>
          <a:xfrm>
            <a:off x="7566212" y="977153"/>
            <a:ext cx="2590800" cy="2788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Managing </a:t>
            </a:r>
          </a:p>
          <a:p>
            <a:pPr algn="ctr"/>
            <a:r>
              <a:rPr lang="en-IN" b="1" dirty="0"/>
              <a:t>All</a:t>
            </a:r>
          </a:p>
          <a:p>
            <a:pPr algn="ctr"/>
            <a:r>
              <a:rPr lang="en-IN" b="1" dirty="0"/>
              <a:t>External Calls</a:t>
            </a:r>
          </a:p>
          <a:p>
            <a:pPr algn="ctr"/>
            <a:r>
              <a:rPr lang="en-IN" b="1" dirty="0"/>
              <a:t>Http, Sockets</a:t>
            </a:r>
          </a:p>
          <a:p>
            <a:pPr algn="ctr"/>
            <a:r>
              <a:rPr lang="en-IN" b="1" dirty="0"/>
              <a:t>Handle Secure Calls, Data Receiving</a:t>
            </a:r>
            <a:endParaRPr lang="en-US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60D6E0E-BB13-4664-BDAC-2ED7C4920050}"/>
              </a:ext>
            </a:extLst>
          </p:cNvPr>
          <p:cNvSpPr/>
          <p:nvPr/>
        </p:nvSpPr>
        <p:spPr>
          <a:xfrm>
            <a:off x="9802908" y="1196788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6E4587C-CDDA-47B6-A377-5E7203B4CA84}"/>
              </a:ext>
            </a:extLst>
          </p:cNvPr>
          <p:cNvSpPr/>
          <p:nvPr/>
        </p:nvSpPr>
        <p:spPr>
          <a:xfrm rot="10800000">
            <a:off x="9713261" y="2801471"/>
            <a:ext cx="1730188" cy="519953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F4143F-E549-4700-9C7A-5C94F202EA52}"/>
              </a:ext>
            </a:extLst>
          </p:cNvPr>
          <p:cNvSpPr/>
          <p:nvPr/>
        </p:nvSpPr>
        <p:spPr>
          <a:xfrm>
            <a:off x="7584141" y="4096871"/>
            <a:ext cx="2689412" cy="2393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Layer that will be responsible for Re-Arranging the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700D1-363A-4927-AB65-C7B27BD1C463}"/>
              </a:ext>
            </a:extLst>
          </p:cNvPr>
          <p:cNvSpPr/>
          <p:nvPr/>
        </p:nvSpPr>
        <p:spPr>
          <a:xfrm>
            <a:off x="4625789" y="1932783"/>
            <a:ext cx="2339788" cy="3664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Front-End Domain Layer</a:t>
            </a:r>
          </a:p>
          <a:p>
            <a:pPr algn="ctr"/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 data from External Source and then re-arrange the data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99BBAA-A0C8-4781-8E0F-2F121AB72359}"/>
              </a:ext>
            </a:extLst>
          </p:cNvPr>
          <p:cNvSpPr/>
          <p:nvPr/>
        </p:nvSpPr>
        <p:spPr>
          <a:xfrm>
            <a:off x="6631640" y="2138970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BCB795C-FCC2-4C19-BB2E-BDD136504946}"/>
              </a:ext>
            </a:extLst>
          </p:cNvPr>
          <p:cNvSpPr/>
          <p:nvPr/>
        </p:nvSpPr>
        <p:spPr>
          <a:xfrm>
            <a:off x="6647329" y="2718971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A96FE7-7ED0-4698-B01C-1B9BA56A2220}"/>
              </a:ext>
            </a:extLst>
          </p:cNvPr>
          <p:cNvSpPr/>
          <p:nvPr/>
        </p:nvSpPr>
        <p:spPr>
          <a:xfrm>
            <a:off x="6548717" y="4345177"/>
            <a:ext cx="1187824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F1345A-1A8D-4DF4-B954-A389A9DCB119}"/>
              </a:ext>
            </a:extLst>
          </p:cNvPr>
          <p:cNvSpPr/>
          <p:nvPr/>
        </p:nvSpPr>
        <p:spPr>
          <a:xfrm>
            <a:off x="6548717" y="5007677"/>
            <a:ext cx="1187824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5BB42-2123-43D1-AF55-22CB8555C566}"/>
              </a:ext>
            </a:extLst>
          </p:cNvPr>
          <p:cNvSpPr/>
          <p:nvPr/>
        </p:nvSpPr>
        <p:spPr>
          <a:xfrm>
            <a:off x="475129" y="1680882"/>
            <a:ext cx="3736040" cy="3989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288B-9017-4C91-AD31-947FB7E5AEC9}"/>
              </a:ext>
            </a:extLst>
          </p:cNvPr>
          <p:cNvSpPr txBox="1"/>
          <p:nvPr/>
        </p:nvSpPr>
        <p:spPr>
          <a:xfrm>
            <a:off x="559175" y="1102659"/>
            <a:ext cx="34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Layer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ACE87-4F80-43B4-9041-4F823FD41B95}"/>
              </a:ext>
            </a:extLst>
          </p:cNvPr>
          <p:cNvSpPr/>
          <p:nvPr/>
        </p:nvSpPr>
        <p:spPr>
          <a:xfrm>
            <a:off x="658904" y="2569720"/>
            <a:ext cx="1259543" cy="221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</a:t>
            </a:r>
          </a:p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48F81-3AAF-42AD-B626-DE6531EDCDD7}"/>
              </a:ext>
            </a:extLst>
          </p:cNvPr>
          <p:cNvSpPr/>
          <p:nvPr/>
        </p:nvSpPr>
        <p:spPr>
          <a:xfrm>
            <a:off x="2088777" y="2138971"/>
            <a:ext cx="1918448" cy="1411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Properties</a:t>
            </a:r>
          </a:p>
          <a:p>
            <a:pPr algn="ctr"/>
            <a:r>
              <a:rPr lang="en-IN" sz="1400" b="1" dirty="0"/>
              <a:t>Read/Write Operations with UI and </a:t>
            </a:r>
            <a:r>
              <a:rPr lang="en-IN" sz="1400" b="1" dirty="0">
                <a:solidFill>
                  <a:srgbClr val="FFFF00"/>
                </a:solidFill>
              </a:rPr>
              <a:t>Data Validations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39A678-8A4F-418C-93F1-8FB1936DDA74}"/>
              </a:ext>
            </a:extLst>
          </p:cNvPr>
          <p:cNvSpPr/>
          <p:nvPr/>
        </p:nvSpPr>
        <p:spPr>
          <a:xfrm>
            <a:off x="2164976" y="4008114"/>
            <a:ext cx="1918448" cy="8650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Behavior or </a:t>
            </a:r>
            <a:r>
              <a:rPr lang="en-IN" sz="1400" b="1" dirty="0">
                <a:solidFill>
                  <a:srgbClr val="FFFF00"/>
                </a:solidFill>
              </a:rPr>
              <a:t>UI Interaction Logic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431A6D-61FE-4702-A84C-75FF106A81A7}"/>
              </a:ext>
            </a:extLst>
          </p:cNvPr>
          <p:cNvSpPr/>
          <p:nvPr/>
        </p:nvSpPr>
        <p:spPr>
          <a:xfrm>
            <a:off x="1724582" y="2718971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965E3DE-5960-4D51-AF75-A462A647934C}"/>
              </a:ext>
            </a:extLst>
          </p:cNvPr>
          <p:cNvSpPr/>
          <p:nvPr/>
        </p:nvSpPr>
        <p:spPr>
          <a:xfrm>
            <a:off x="1674156" y="2973699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35AFA5-7885-4CAD-8DFB-B0FF6B1B8E2D}"/>
              </a:ext>
            </a:extLst>
          </p:cNvPr>
          <p:cNvSpPr/>
          <p:nvPr/>
        </p:nvSpPr>
        <p:spPr>
          <a:xfrm>
            <a:off x="1736349" y="4089030"/>
            <a:ext cx="629773" cy="2374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4906D5-8293-47AB-AAB8-5DC0929A8044}"/>
              </a:ext>
            </a:extLst>
          </p:cNvPr>
          <p:cNvSpPr/>
          <p:nvPr/>
        </p:nvSpPr>
        <p:spPr>
          <a:xfrm>
            <a:off x="1685923" y="4343758"/>
            <a:ext cx="629773" cy="2374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2EBF27-5481-4311-85ED-F8E4808D9671}"/>
              </a:ext>
            </a:extLst>
          </p:cNvPr>
          <p:cNvSpPr/>
          <p:nvPr/>
        </p:nvSpPr>
        <p:spPr>
          <a:xfrm>
            <a:off x="4085666" y="3119719"/>
            <a:ext cx="710449" cy="4303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EDABB17-2290-48A2-A266-E30430DB933B}"/>
              </a:ext>
            </a:extLst>
          </p:cNvPr>
          <p:cNvSpPr/>
          <p:nvPr/>
        </p:nvSpPr>
        <p:spPr>
          <a:xfrm>
            <a:off x="4101355" y="3699720"/>
            <a:ext cx="710449" cy="4303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B6957-7D30-4A4C-A181-26697B70EBA8}"/>
              </a:ext>
            </a:extLst>
          </p:cNvPr>
          <p:cNvSpPr txBox="1"/>
          <p:nvPr/>
        </p:nvSpPr>
        <p:spPr>
          <a:xfrm>
            <a:off x="718297" y="5109882"/>
            <a:ext cx="3288928" cy="38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View and Controller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16414-4E32-4F6A-8EA6-83CFF16A7AA2}"/>
              </a:ext>
            </a:extLst>
          </p:cNvPr>
          <p:cNvSpPr txBox="1"/>
          <p:nvPr/>
        </p:nvSpPr>
        <p:spPr>
          <a:xfrm>
            <a:off x="4625789" y="601444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A6D55-CE6C-4913-B7A8-E530F256BE05}"/>
              </a:ext>
            </a:extLst>
          </p:cNvPr>
          <p:cNvSpPr/>
          <p:nvPr/>
        </p:nvSpPr>
        <p:spPr>
          <a:xfrm>
            <a:off x="977152" y="457200"/>
            <a:ext cx="9861177" cy="5818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230C1-DC2F-4CE4-BA6E-739BBDF1F444}"/>
              </a:ext>
            </a:extLst>
          </p:cNvPr>
          <p:cNvSpPr txBox="1"/>
          <p:nvPr/>
        </p:nvSpPr>
        <p:spPr>
          <a:xfrm>
            <a:off x="1120588" y="528918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Angular UI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5EAD5-C4EA-4E20-8674-554C5E4184AC}"/>
              </a:ext>
            </a:extLst>
          </p:cNvPr>
          <p:cNvSpPr/>
          <p:nvPr/>
        </p:nvSpPr>
        <p:spPr>
          <a:xfrm>
            <a:off x="1550894" y="1434353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EmpNo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2159-4945-415E-8A41-C1C77423E124}"/>
              </a:ext>
            </a:extLst>
          </p:cNvPr>
          <p:cNvSpPr/>
          <p:nvPr/>
        </p:nvSpPr>
        <p:spPr>
          <a:xfrm>
            <a:off x="1550894" y="230037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EmpName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8734C-68DB-484C-84F0-E1A11030FE5E}"/>
              </a:ext>
            </a:extLst>
          </p:cNvPr>
          <p:cNvSpPr/>
          <p:nvPr/>
        </p:nvSpPr>
        <p:spPr>
          <a:xfrm>
            <a:off x="1546412" y="3119717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EB06-B419-40F0-964C-520DCA8E530D}"/>
              </a:ext>
            </a:extLst>
          </p:cNvPr>
          <p:cNvSpPr/>
          <p:nvPr/>
        </p:nvSpPr>
        <p:spPr>
          <a:xfrm>
            <a:off x="1546412" y="3983031"/>
            <a:ext cx="259080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DeptName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FDCE8D-6101-4CEC-8092-52F042D396AF}"/>
              </a:ext>
            </a:extLst>
          </p:cNvPr>
          <p:cNvSpPr/>
          <p:nvPr/>
        </p:nvSpPr>
        <p:spPr>
          <a:xfrm>
            <a:off x="5943600" y="1001344"/>
            <a:ext cx="4258235" cy="46912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813F9-991B-481D-91F0-21C26B4FED81}"/>
              </a:ext>
            </a:extLst>
          </p:cNvPr>
          <p:cNvSpPr txBox="1"/>
          <p:nvPr/>
        </p:nvSpPr>
        <p:spPr>
          <a:xfrm>
            <a:off x="6660776" y="1156447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Employee Object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865C-7BC2-4759-AACB-BE1C2570FB2F}"/>
              </a:ext>
            </a:extLst>
          </p:cNvPr>
          <p:cNvSpPr txBox="1"/>
          <p:nvPr/>
        </p:nvSpPr>
        <p:spPr>
          <a:xfrm>
            <a:off x="6364941" y="1927412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EmpNo: number (Required Non-Zero) </a:t>
            </a:r>
          </a:p>
          <a:p>
            <a:endParaRPr lang="en-IN" b="1" dirty="0"/>
          </a:p>
          <a:p>
            <a:r>
              <a:rPr lang="en-IN" b="1" dirty="0"/>
              <a:t>EmpName: string (Required as Characters only)</a:t>
            </a:r>
          </a:p>
          <a:p>
            <a:endParaRPr lang="en-IN" b="1" dirty="0"/>
          </a:p>
          <a:p>
            <a:r>
              <a:rPr lang="en-IN" b="1" dirty="0"/>
              <a:t>Salary: number (Required Positive Non-Zero)</a:t>
            </a:r>
          </a:p>
          <a:p>
            <a:endParaRPr lang="en-IN" b="1" dirty="0"/>
          </a:p>
          <a:p>
            <a:r>
              <a:rPr lang="en-IN" b="1" dirty="0"/>
              <a:t>DeptName: string (Required as Alphanumeric)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C1FA-6194-4DA7-943B-4166D03DB376}"/>
              </a:ext>
            </a:extLst>
          </p:cNvPr>
          <p:cNvCxnSpPr/>
          <p:nvPr/>
        </p:nvCxnSpPr>
        <p:spPr>
          <a:xfrm>
            <a:off x="4137212" y="1685365"/>
            <a:ext cx="2227729" cy="457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7638E-BEEF-4A35-82DE-70340DC344AE}"/>
              </a:ext>
            </a:extLst>
          </p:cNvPr>
          <p:cNvCxnSpPr>
            <a:cxnSpLocks/>
          </p:cNvCxnSpPr>
          <p:nvPr/>
        </p:nvCxnSpPr>
        <p:spPr>
          <a:xfrm>
            <a:off x="4137211" y="2544198"/>
            <a:ext cx="2227730" cy="531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0DD87-2EF5-4DBC-AA8F-B6D6CA46648C}"/>
              </a:ext>
            </a:extLst>
          </p:cNvPr>
          <p:cNvCxnSpPr>
            <a:cxnSpLocks/>
          </p:cNvCxnSpPr>
          <p:nvPr/>
        </p:nvCxnSpPr>
        <p:spPr>
          <a:xfrm>
            <a:off x="4137211" y="3372545"/>
            <a:ext cx="2227730" cy="5665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5FF2C-EEE3-441A-BD56-D52D3DF97304}"/>
              </a:ext>
            </a:extLst>
          </p:cNvPr>
          <p:cNvCxnSpPr>
            <a:cxnSpLocks/>
          </p:cNvCxnSpPr>
          <p:nvPr/>
        </p:nvCxnSpPr>
        <p:spPr>
          <a:xfrm>
            <a:off x="4137211" y="4241117"/>
            <a:ext cx="2227730" cy="474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746C137-0B3B-4FCF-B245-8C03D9422FF6}"/>
              </a:ext>
            </a:extLst>
          </p:cNvPr>
          <p:cNvSpPr/>
          <p:nvPr/>
        </p:nvSpPr>
        <p:spPr>
          <a:xfrm>
            <a:off x="4840941" y="162172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975803A-3449-43B5-93B9-62B1EABFE4D0}"/>
              </a:ext>
            </a:extLst>
          </p:cNvPr>
          <p:cNvSpPr/>
          <p:nvPr/>
        </p:nvSpPr>
        <p:spPr>
          <a:xfrm>
            <a:off x="4823012" y="2500230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DF394E8-3F7E-4312-98F9-39416FFE2D9A}"/>
              </a:ext>
            </a:extLst>
          </p:cNvPr>
          <p:cNvSpPr/>
          <p:nvPr/>
        </p:nvSpPr>
        <p:spPr>
          <a:xfrm>
            <a:off x="4840941" y="3395383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3FEC5B8-8C53-404D-A5C0-EA99E37CD14D}"/>
              </a:ext>
            </a:extLst>
          </p:cNvPr>
          <p:cNvSpPr/>
          <p:nvPr/>
        </p:nvSpPr>
        <p:spPr>
          <a:xfrm>
            <a:off x="4809564" y="4167218"/>
            <a:ext cx="645459" cy="5208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947DF-63C6-488E-A357-057CEFD1A49D}"/>
              </a:ext>
            </a:extLst>
          </p:cNvPr>
          <p:cNvSpPr txBox="1"/>
          <p:nvPr/>
        </p:nvSpPr>
        <p:spPr>
          <a:xfrm>
            <a:off x="1335741" y="50667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UI MUST be validated based on Validation Rules Defined by the Model Class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22070-A192-45F4-880F-42239953591F}"/>
              </a:ext>
            </a:extLst>
          </p:cNvPr>
          <p:cNvSpPr/>
          <p:nvPr/>
        </p:nvSpPr>
        <p:spPr>
          <a:xfrm>
            <a:off x="3491753" y="3983031"/>
            <a:ext cx="45719" cy="4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D8621D9-705D-46D8-A96B-3395359C1262}"/>
              </a:ext>
            </a:extLst>
          </p:cNvPr>
          <p:cNvSpPr/>
          <p:nvPr/>
        </p:nvSpPr>
        <p:spPr>
          <a:xfrm rot="10800000">
            <a:off x="3664323" y="4067483"/>
            <a:ext cx="273423" cy="305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</cp:revision>
  <dcterms:created xsi:type="dcterms:W3CDTF">2022-01-13T08:41:26Z</dcterms:created>
  <dcterms:modified xsi:type="dcterms:W3CDTF">2022-01-14T10:08:12Z</dcterms:modified>
</cp:coreProperties>
</file>