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DE-9177-42FA-A76D-FD0F724F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69E8-B0CE-4A7A-A7BF-D863B88E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5FD-CD1E-4443-852C-B4BD3F2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0BE-2FE4-4473-9AA1-97AAF1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60D-281B-441D-8F85-2EA6C6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C50-3B0C-453D-91E9-288CAE5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61BC-746A-4E92-9588-69DD866D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B3D-763F-49E1-90EB-9B95B60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46-7D0B-4CAB-8DE5-439402E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278B-4D9C-48F9-BA41-2416C25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5807-8703-4FF8-A7B4-FF5BFAD0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36D0-DC5A-45D9-AA38-54372651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DD7F-D1D3-4365-BFE7-6F84F59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B16-7924-4B58-A85B-5CE6D4D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3A2-3E54-4DFF-A5FD-BE2BEE1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E2F-1C49-4285-87C5-BBF866C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20C8-74B8-4C74-900E-3F5BC11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60C-6507-47F1-9E76-7F9B251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B76B-0B16-4E7D-B789-CA8D75C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9F3-56CA-4C25-94DD-3FFF8B0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B23-0DFC-47FC-B355-63B1659C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989-CA56-4358-B473-D2A3CAD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7C3E-66A1-484D-9EBF-894EC16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8BF-3C8B-4035-84E2-30C4412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7F11-4F33-4A0B-9295-A2D45F4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F7D-CF52-4B58-95AE-B000842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EF9-B41B-44B2-9D91-2A5EB9B9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120-75CB-4EF8-B170-EAB77BB7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71DD-3B61-4C76-9650-1F7A0B8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AD2F-691B-487C-96F9-3106351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2FE7-51D6-448D-A3B7-142BE67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20-4B5E-46EE-AD91-3431B38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51A7-6B36-4FF8-8BCA-B3C42BD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6B36-5744-46E9-A086-49DF9885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5D34-D6BA-474A-8176-2A0D12DD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E70A-8271-49F3-BE3A-99FD16476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5A527-BA18-43CB-88D0-97D4FF7D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307F-567B-4266-A177-2138A5A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075E-670F-4AF7-B3DA-189AFD5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E6F-D81E-4BE5-BEE5-F9506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85C-748F-4966-B0A7-3282F3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8EAD-6A12-4EB4-9BD9-8746546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74D5-CD6B-47E8-8208-95CB459C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C788-C287-4E1D-B917-DD9592E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8A1B-6CC4-455A-96EF-C5FE1AD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89A7-BDE8-4D4E-86B1-53ADB6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2C-7D69-4EF0-AA3D-AA0A548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1E-562D-4772-9D6D-28E7A7B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820-9FB0-42BA-A7EA-3ACC756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9AE2-8C1C-49B3-9394-988D7225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418-C82C-4680-9A1C-08F074C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71-D763-4843-A84A-5989DFB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C59-8095-46F1-9919-CD7012D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0D82-4857-474A-92F9-79049097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2F66-C171-46F9-B3D1-BD15D441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F124-08EC-4C04-9A43-DB33620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8E70-4F3C-4758-83CA-B02DF5B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5E4-FCD6-479D-A1AD-D1C0BCE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F22B-2132-4D0E-9ED7-CEF4E1F9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5818-87FE-42B5-871A-52F7B9EB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846-6896-4B7B-BF06-287A51F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D11B-64D0-4128-AB06-3651AB0BE39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0035-7155-42C6-92D0-30939DB5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6C0-8AE4-47A3-BFBF-2C6FD83C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7136-6F9E-42D5-A5A3-1E27D5625630}"/>
              </a:ext>
            </a:extLst>
          </p:cNvPr>
          <p:cNvSpPr/>
          <p:nvPr/>
        </p:nvSpPr>
        <p:spPr>
          <a:xfrm>
            <a:off x="313765" y="277906"/>
            <a:ext cx="11645153" cy="6490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07EBC-E448-4D80-BE53-92047B3C5C7A}"/>
              </a:ext>
            </a:extLst>
          </p:cNvPr>
          <p:cNvSpPr txBox="1"/>
          <p:nvPr/>
        </p:nvSpPr>
        <p:spPr>
          <a:xfrm>
            <a:off x="439271" y="37651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6814-43C6-4899-92ED-C49666C197E4}"/>
              </a:ext>
            </a:extLst>
          </p:cNvPr>
          <p:cNvSpPr/>
          <p:nvPr/>
        </p:nvSpPr>
        <p:spPr>
          <a:xfrm>
            <a:off x="510988" y="844462"/>
            <a:ext cx="3218330" cy="18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Admin Module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282BE-2D30-4588-BBAB-CCA9C1E15051}"/>
              </a:ext>
            </a:extLst>
          </p:cNvPr>
          <p:cNvSpPr/>
          <p:nvPr/>
        </p:nvSpPr>
        <p:spPr>
          <a:xfrm>
            <a:off x="4034118" y="844462"/>
            <a:ext cx="3218330" cy="18090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Superuser Module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A4C0-CD4D-4BD2-BB56-66D34270DE1A}"/>
              </a:ext>
            </a:extLst>
          </p:cNvPr>
          <p:cNvSpPr/>
          <p:nvPr/>
        </p:nvSpPr>
        <p:spPr>
          <a:xfrm>
            <a:off x="7655859" y="844462"/>
            <a:ext cx="3218330" cy="1809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Module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D3FDE-A244-4E51-8D63-A18EAC34E711}"/>
              </a:ext>
            </a:extLst>
          </p:cNvPr>
          <p:cNvSpPr/>
          <p:nvPr/>
        </p:nvSpPr>
        <p:spPr>
          <a:xfrm>
            <a:off x="2120153" y="3429000"/>
            <a:ext cx="3218330" cy="18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Module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50725-DDE3-4850-B4C7-80AD4C7F739F}"/>
              </a:ext>
            </a:extLst>
          </p:cNvPr>
          <p:cNvSpPr/>
          <p:nvPr/>
        </p:nvSpPr>
        <p:spPr>
          <a:xfrm>
            <a:off x="5930153" y="3429000"/>
            <a:ext cx="3218330" cy="18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Module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AA98-D532-4B7F-8693-6A5535A83B9E}"/>
              </a:ext>
            </a:extLst>
          </p:cNvPr>
          <p:cNvSpPr/>
          <p:nvPr/>
        </p:nvSpPr>
        <p:spPr>
          <a:xfrm>
            <a:off x="582705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A8D16-7F96-4D98-AAE4-EEAC4F935E14}"/>
              </a:ext>
            </a:extLst>
          </p:cNvPr>
          <p:cNvSpPr/>
          <p:nvPr/>
        </p:nvSpPr>
        <p:spPr>
          <a:xfrm>
            <a:off x="1743636" y="91169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228C-3998-4CE7-9138-7537FC093BBA}"/>
              </a:ext>
            </a:extLst>
          </p:cNvPr>
          <p:cNvSpPr/>
          <p:nvPr/>
        </p:nvSpPr>
        <p:spPr>
          <a:xfrm>
            <a:off x="2882153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7256-865E-4FE0-8D3B-E9D60F757FA8}"/>
              </a:ext>
            </a:extLst>
          </p:cNvPr>
          <p:cNvSpPr/>
          <p:nvPr/>
        </p:nvSpPr>
        <p:spPr>
          <a:xfrm>
            <a:off x="59615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AD946-386D-403C-9113-462E454A2B87}"/>
              </a:ext>
            </a:extLst>
          </p:cNvPr>
          <p:cNvSpPr/>
          <p:nvPr/>
        </p:nvSpPr>
        <p:spPr>
          <a:xfrm>
            <a:off x="1757084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0155A-1E4A-4656-9F6A-7A9638779BD4}"/>
              </a:ext>
            </a:extLst>
          </p:cNvPr>
          <p:cNvSpPr/>
          <p:nvPr/>
        </p:nvSpPr>
        <p:spPr>
          <a:xfrm>
            <a:off x="2895601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C3023-0A4D-4013-8497-6322909B3C6B}"/>
              </a:ext>
            </a:extLst>
          </p:cNvPr>
          <p:cNvSpPr/>
          <p:nvPr/>
        </p:nvSpPr>
        <p:spPr>
          <a:xfrm>
            <a:off x="4132729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EBB8-DE01-468B-8074-BB77429ACD1A}"/>
              </a:ext>
            </a:extLst>
          </p:cNvPr>
          <p:cNvSpPr/>
          <p:nvPr/>
        </p:nvSpPr>
        <p:spPr>
          <a:xfrm>
            <a:off x="5293660" y="985196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783B-9A24-4BD5-BBE6-C6E95CE68652}"/>
              </a:ext>
            </a:extLst>
          </p:cNvPr>
          <p:cNvSpPr/>
          <p:nvPr/>
        </p:nvSpPr>
        <p:spPr>
          <a:xfrm>
            <a:off x="6432177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803EE-C6E8-4CC5-A05D-56E60C9B77AB}"/>
              </a:ext>
            </a:extLst>
          </p:cNvPr>
          <p:cNvSpPr/>
          <p:nvPr/>
        </p:nvSpPr>
        <p:spPr>
          <a:xfrm>
            <a:off x="4159626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4C5A-7632-4D84-8501-C73865CABDE8}"/>
              </a:ext>
            </a:extLst>
          </p:cNvPr>
          <p:cNvSpPr/>
          <p:nvPr/>
        </p:nvSpPr>
        <p:spPr>
          <a:xfrm>
            <a:off x="5320557" y="201073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B494-1FF4-41A6-8091-51921F2A19DE}"/>
              </a:ext>
            </a:extLst>
          </p:cNvPr>
          <p:cNvSpPr/>
          <p:nvPr/>
        </p:nvSpPr>
        <p:spPr>
          <a:xfrm>
            <a:off x="6459074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C1D8B-5B69-4075-B6DA-9EC90B7B00E7}"/>
              </a:ext>
            </a:extLst>
          </p:cNvPr>
          <p:cNvSpPr/>
          <p:nvPr/>
        </p:nvSpPr>
        <p:spPr>
          <a:xfrm>
            <a:off x="7736544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F0B94-1CB9-45FA-BC61-9F34C537FD02}"/>
              </a:ext>
            </a:extLst>
          </p:cNvPr>
          <p:cNvSpPr/>
          <p:nvPr/>
        </p:nvSpPr>
        <p:spPr>
          <a:xfrm>
            <a:off x="8897475" y="90451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58F52A-5AA9-4B25-90C0-AE3CB09014D3}"/>
              </a:ext>
            </a:extLst>
          </p:cNvPr>
          <p:cNvSpPr/>
          <p:nvPr/>
        </p:nvSpPr>
        <p:spPr>
          <a:xfrm>
            <a:off x="10035992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862D8-005F-44FF-A21C-7CA0EE8E1799}"/>
              </a:ext>
            </a:extLst>
          </p:cNvPr>
          <p:cNvSpPr/>
          <p:nvPr/>
        </p:nvSpPr>
        <p:spPr>
          <a:xfrm>
            <a:off x="7732055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A6949-AF37-49BA-AFDD-960DC6007E39}"/>
              </a:ext>
            </a:extLst>
          </p:cNvPr>
          <p:cNvSpPr/>
          <p:nvPr/>
        </p:nvSpPr>
        <p:spPr>
          <a:xfrm>
            <a:off x="8892986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8B95B-0B67-4668-9284-8CF611F0280B}"/>
              </a:ext>
            </a:extLst>
          </p:cNvPr>
          <p:cNvSpPr/>
          <p:nvPr/>
        </p:nvSpPr>
        <p:spPr>
          <a:xfrm>
            <a:off x="1003150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DF1D0-DB8D-4404-8C2F-0E066DB535C4}"/>
              </a:ext>
            </a:extLst>
          </p:cNvPr>
          <p:cNvSpPr/>
          <p:nvPr/>
        </p:nvSpPr>
        <p:spPr>
          <a:xfrm>
            <a:off x="219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66462-3796-4FA9-9D5F-7CB1A40C63D1}"/>
              </a:ext>
            </a:extLst>
          </p:cNvPr>
          <p:cNvSpPr/>
          <p:nvPr/>
        </p:nvSpPr>
        <p:spPr>
          <a:xfrm>
            <a:off x="335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75CD9-AB09-4233-B8D7-E93AB63F5897}"/>
              </a:ext>
            </a:extLst>
          </p:cNvPr>
          <p:cNvSpPr/>
          <p:nvPr/>
        </p:nvSpPr>
        <p:spPr>
          <a:xfrm>
            <a:off x="449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D6D82-2236-497B-B65B-C12AA6145F02}"/>
              </a:ext>
            </a:extLst>
          </p:cNvPr>
          <p:cNvSpPr/>
          <p:nvPr/>
        </p:nvSpPr>
        <p:spPr>
          <a:xfrm>
            <a:off x="2232211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BE7860-9587-443B-B0A7-C8EBC5A4EECD}"/>
              </a:ext>
            </a:extLst>
          </p:cNvPr>
          <p:cNvSpPr/>
          <p:nvPr/>
        </p:nvSpPr>
        <p:spPr>
          <a:xfrm>
            <a:off x="3393142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2961-16DA-478F-85AB-FC4B8512F16D}"/>
              </a:ext>
            </a:extLst>
          </p:cNvPr>
          <p:cNvSpPr/>
          <p:nvPr/>
        </p:nvSpPr>
        <p:spPr>
          <a:xfrm>
            <a:off x="4531659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9E3A-41B9-4DE5-98D8-345C6DCB60C1}"/>
              </a:ext>
            </a:extLst>
          </p:cNvPr>
          <p:cNvSpPr/>
          <p:nvPr/>
        </p:nvSpPr>
        <p:spPr>
          <a:xfrm>
            <a:off x="600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42F164-0A14-4DFA-9735-DA811320E172}"/>
              </a:ext>
            </a:extLst>
          </p:cNvPr>
          <p:cNvSpPr/>
          <p:nvPr/>
        </p:nvSpPr>
        <p:spPr>
          <a:xfrm>
            <a:off x="716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C072F4-5D8E-4343-9B73-C7CAD040E6CE}"/>
              </a:ext>
            </a:extLst>
          </p:cNvPr>
          <p:cNvSpPr/>
          <p:nvPr/>
        </p:nvSpPr>
        <p:spPr>
          <a:xfrm>
            <a:off x="830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2C50C-9EAB-42A7-84C0-637F6018829C}"/>
              </a:ext>
            </a:extLst>
          </p:cNvPr>
          <p:cNvSpPr/>
          <p:nvPr/>
        </p:nvSpPr>
        <p:spPr>
          <a:xfrm>
            <a:off x="6024291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0831A-E875-405A-9169-B8083DFEC770}"/>
              </a:ext>
            </a:extLst>
          </p:cNvPr>
          <p:cNvSpPr/>
          <p:nvPr/>
        </p:nvSpPr>
        <p:spPr>
          <a:xfrm>
            <a:off x="7185222" y="4522626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2744A-2DDB-4857-A07F-7C0E8F685319}"/>
              </a:ext>
            </a:extLst>
          </p:cNvPr>
          <p:cNvSpPr/>
          <p:nvPr/>
        </p:nvSpPr>
        <p:spPr>
          <a:xfrm>
            <a:off x="8323739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0D2CE5-20B1-46DD-BC10-E5BCBEB6B18C}"/>
              </a:ext>
            </a:extLst>
          </p:cNvPr>
          <p:cNvSpPr/>
          <p:nvPr/>
        </p:nvSpPr>
        <p:spPr>
          <a:xfrm>
            <a:off x="9816353" y="3119718"/>
            <a:ext cx="1972235" cy="1604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Login Logic with User Validation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E868C-3ADC-48A9-BF6E-65877F4CACB0}"/>
              </a:ext>
            </a:extLst>
          </p:cNvPr>
          <p:cNvSpPr/>
          <p:nvPr/>
        </p:nvSpPr>
        <p:spPr>
          <a:xfrm>
            <a:off x="9816352" y="4952112"/>
            <a:ext cx="1972235" cy="1604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Call Utilities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6E2061-7D0C-496C-8C07-90846FE6B42C}"/>
              </a:ext>
            </a:extLst>
          </p:cNvPr>
          <p:cNvSpPr/>
          <p:nvPr/>
        </p:nvSpPr>
        <p:spPr>
          <a:xfrm>
            <a:off x="403413" y="5400131"/>
            <a:ext cx="1680882" cy="1226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Event Based UI Behavior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BBBA8-2278-4103-A609-629CBE20534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5024" y="2653553"/>
            <a:ext cx="1537445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0BC14F-75B1-4990-963A-A07295BFB735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5643283" y="2653553"/>
            <a:ext cx="515918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43FBE4-1DC9-4E34-94D1-47EEC04F4B7A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flipH="1" flipV="1">
            <a:off x="2120153" y="2653553"/>
            <a:ext cx="868231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A52BDA-95AC-4A4F-A271-615EB27E558C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V="1">
            <a:off x="1243854" y="2653553"/>
            <a:ext cx="948016" cy="27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A10AE5-C299-4DBB-B581-AC278F344413}"/>
              </a:ext>
            </a:extLst>
          </p:cNvPr>
          <p:cNvCxnSpPr>
            <a:stCxn id="43" idx="0"/>
          </p:cNvCxnSpPr>
          <p:nvPr/>
        </p:nvCxnSpPr>
        <p:spPr>
          <a:xfrm flipV="1">
            <a:off x="1243854" y="5238091"/>
            <a:ext cx="2426075" cy="1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5039E-2DA8-48A0-9644-21897654D2E6}"/>
              </a:ext>
            </a:extLst>
          </p:cNvPr>
          <p:cNvCxnSpPr>
            <a:stCxn id="42" idx="1"/>
            <a:endCxn id="10" idx="2"/>
          </p:cNvCxnSpPr>
          <p:nvPr/>
        </p:nvCxnSpPr>
        <p:spPr>
          <a:xfrm flipH="1" flipV="1">
            <a:off x="7539318" y="5238091"/>
            <a:ext cx="227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35B62-6D2E-40E0-8857-AA51DF9E5D17}"/>
              </a:ext>
            </a:extLst>
          </p:cNvPr>
          <p:cNvCxnSpPr>
            <a:stCxn id="42" idx="1"/>
            <a:endCxn id="9" idx="2"/>
          </p:cNvCxnSpPr>
          <p:nvPr/>
        </p:nvCxnSpPr>
        <p:spPr>
          <a:xfrm flipH="1" flipV="1">
            <a:off x="3729318" y="5238091"/>
            <a:ext cx="608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9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7E816-2D99-48CE-A2ED-8739D35A22C7}"/>
              </a:ext>
            </a:extLst>
          </p:cNvPr>
          <p:cNvSpPr txBox="1"/>
          <p:nvPr/>
        </p:nvSpPr>
        <p:spPr>
          <a:xfrm>
            <a:off x="3881718" y="125506"/>
            <a:ext cx="42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RouterModule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0A0CE-AEAD-4F6A-9CE6-FF32799810B1}"/>
              </a:ext>
            </a:extLst>
          </p:cNvPr>
          <p:cNvSpPr/>
          <p:nvPr/>
        </p:nvSpPr>
        <p:spPr>
          <a:xfrm>
            <a:off x="416859" y="569457"/>
            <a:ext cx="11465859" cy="5988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E45B986-0BB5-4126-A698-8DC03A9741F7}"/>
              </a:ext>
            </a:extLst>
          </p:cNvPr>
          <p:cNvSpPr/>
          <p:nvPr/>
        </p:nvSpPr>
        <p:spPr>
          <a:xfrm>
            <a:off x="9141012" y="3600219"/>
            <a:ext cx="2330824" cy="12909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Components in Module Declaration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658E1-893B-40C2-B1E5-0DB5B8968CC7}"/>
              </a:ext>
            </a:extLst>
          </p:cNvPr>
          <p:cNvCxnSpPr>
            <a:cxnSpLocks/>
          </p:cNvCxnSpPr>
          <p:nvPr/>
        </p:nvCxnSpPr>
        <p:spPr>
          <a:xfrm flipH="1" flipV="1">
            <a:off x="9583271" y="2935992"/>
            <a:ext cx="723153" cy="62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0B264-62F7-43B6-B972-6B8BC1A1EABF}"/>
              </a:ext>
            </a:extLst>
          </p:cNvPr>
          <p:cNvSpPr txBox="1"/>
          <p:nvPr/>
        </p:nvSpPr>
        <p:spPr>
          <a:xfrm>
            <a:off x="4028142" y="1402248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1F6CB7-1149-4632-947B-8A40F641D8E7}"/>
              </a:ext>
            </a:extLst>
          </p:cNvPr>
          <p:cNvSpPr/>
          <p:nvPr/>
        </p:nvSpPr>
        <p:spPr>
          <a:xfrm>
            <a:off x="4733365" y="1499953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6729A-1906-4D01-B776-A2D5E03D367F}"/>
              </a:ext>
            </a:extLst>
          </p:cNvPr>
          <p:cNvSpPr txBox="1"/>
          <p:nvPr/>
        </p:nvSpPr>
        <p:spPr>
          <a:xfrm>
            <a:off x="4028142" y="1863913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D60C2E-5081-464E-B00B-F4E62B622276}"/>
              </a:ext>
            </a:extLst>
          </p:cNvPr>
          <p:cNvSpPr/>
          <p:nvPr/>
        </p:nvSpPr>
        <p:spPr>
          <a:xfrm>
            <a:off x="4733365" y="1961618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784789F-F949-4787-8EE8-2E09BF1E0166}"/>
              </a:ext>
            </a:extLst>
          </p:cNvPr>
          <p:cNvSpPr/>
          <p:nvPr/>
        </p:nvSpPr>
        <p:spPr>
          <a:xfrm>
            <a:off x="3756213" y="1402248"/>
            <a:ext cx="394446" cy="1533744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68C4E-2F1A-46AB-9078-084EB0032601}"/>
              </a:ext>
            </a:extLst>
          </p:cNvPr>
          <p:cNvSpPr txBox="1"/>
          <p:nvPr/>
        </p:nvSpPr>
        <p:spPr>
          <a:xfrm>
            <a:off x="1730190" y="1156663"/>
            <a:ext cx="192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 Table</a:t>
            </a:r>
          </a:p>
          <a:p>
            <a:r>
              <a:rPr lang="en-IN" b="1" dirty="0"/>
              <a:t>The ‘Routes’</a:t>
            </a:r>
            <a:endParaRPr lang="en-US" b="1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18F0D6E-5B93-4270-B15D-24A7DB44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5397"/>
              </p:ext>
            </p:extLst>
          </p:nvPr>
        </p:nvGraphicFramePr>
        <p:xfrm>
          <a:off x="6149785" y="1081792"/>
          <a:ext cx="5625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39">
                  <a:extLst>
                    <a:ext uri="{9D8B030D-6E8A-4147-A177-3AD203B41FA5}">
                      <a16:colId xmlns:a16="http://schemas.microsoft.com/office/drawing/2014/main" val="787469795"/>
                    </a:ext>
                  </a:extLst>
                </a:gridCol>
                <a:gridCol w="1406339">
                  <a:extLst>
                    <a:ext uri="{9D8B030D-6E8A-4147-A177-3AD203B41FA5}">
                      <a16:colId xmlns:a16="http://schemas.microsoft.com/office/drawing/2014/main" val="2175124594"/>
                    </a:ext>
                  </a:extLst>
                </a:gridCol>
                <a:gridCol w="1051113">
                  <a:extLst>
                    <a:ext uri="{9D8B030D-6E8A-4147-A177-3AD203B41FA5}">
                      <a16:colId xmlns:a16="http://schemas.microsoft.com/office/drawing/2014/main" val="3693925057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2631758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LoadChildren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8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LazyModule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120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BAD4D6-DF29-4CD6-969B-DDADEB07DC73}"/>
              </a:ext>
            </a:extLst>
          </p:cNvPr>
          <p:cNvCxnSpPr/>
          <p:nvPr/>
        </p:nvCxnSpPr>
        <p:spPr>
          <a:xfrm flipH="1" flipV="1">
            <a:off x="8382000" y="1673875"/>
            <a:ext cx="759012" cy="69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20514-79F7-420D-B2F1-04E40B5B5718}"/>
              </a:ext>
            </a:extLst>
          </p:cNvPr>
          <p:cNvSpPr txBox="1"/>
          <p:nvPr/>
        </p:nvSpPr>
        <p:spPr>
          <a:xfrm>
            <a:off x="4028136" y="2160532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E3781AA-8EEC-4996-B246-20552E2B129E}"/>
              </a:ext>
            </a:extLst>
          </p:cNvPr>
          <p:cNvSpPr/>
          <p:nvPr/>
        </p:nvSpPr>
        <p:spPr>
          <a:xfrm>
            <a:off x="4733359" y="2258237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40DBE-F39E-4A0B-A2FB-DA83287D90EA}"/>
              </a:ext>
            </a:extLst>
          </p:cNvPr>
          <p:cNvSpPr txBox="1"/>
          <p:nvPr/>
        </p:nvSpPr>
        <p:spPr>
          <a:xfrm>
            <a:off x="4028136" y="2622197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7E1D3A-E865-4FCA-8D93-F171617903F5}"/>
              </a:ext>
            </a:extLst>
          </p:cNvPr>
          <p:cNvSpPr/>
          <p:nvPr/>
        </p:nvSpPr>
        <p:spPr>
          <a:xfrm>
            <a:off x="4733359" y="2719902"/>
            <a:ext cx="1416423" cy="1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80BA6-C2AC-4502-B8CA-596558A74544}"/>
              </a:ext>
            </a:extLst>
          </p:cNvPr>
          <p:cNvSpPr/>
          <p:nvPr/>
        </p:nvSpPr>
        <p:spPr>
          <a:xfrm>
            <a:off x="1030941" y="3600219"/>
            <a:ext cx="5809130" cy="2791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EF91D-9236-435A-BA35-C7A07DFBCA6A}"/>
              </a:ext>
            </a:extLst>
          </p:cNvPr>
          <p:cNvSpPr txBox="1"/>
          <p:nvPr/>
        </p:nvSpPr>
        <p:spPr>
          <a:xfrm>
            <a:off x="1138518" y="3768783"/>
            <a:ext cx="560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&lt;router-outlet&gt;&lt;/router-outlet&gt;</a:t>
            </a:r>
          </a:p>
          <a:p>
            <a:endParaRPr lang="en-IN" dirty="0"/>
          </a:p>
          <a:p>
            <a:r>
              <a:rPr lang="en-IN" dirty="0"/>
              <a:t>The Custom Component that will Execute and Render the Component based </a:t>
            </a:r>
            <a:r>
              <a:rPr lang="en-IN"/>
              <a:t>on the Route URL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0A63FE-F692-4593-9B64-927192E086EF}"/>
              </a:ext>
            </a:extLst>
          </p:cNvPr>
          <p:cNvCxnSpPr/>
          <p:nvPr/>
        </p:nvCxnSpPr>
        <p:spPr>
          <a:xfrm flipH="1">
            <a:off x="4814047" y="1649547"/>
            <a:ext cx="2725271" cy="204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7AAA03-AFC3-4256-A343-C035DFD03011}"/>
              </a:ext>
            </a:extLst>
          </p:cNvPr>
          <p:cNvCxnSpPr/>
          <p:nvPr/>
        </p:nvCxnSpPr>
        <p:spPr>
          <a:xfrm flipH="1">
            <a:off x="5208493" y="1959517"/>
            <a:ext cx="2356225" cy="173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CAC0B-7577-4C1D-9896-DEF5F2D6F8A5}"/>
              </a:ext>
            </a:extLst>
          </p:cNvPr>
          <p:cNvCxnSpPr/>
          <p:nvPr/>
        </p:nvCxnSpPr>
        <p:spPr>
          <a:xfrm flipH="1">
            <a:off x="5659712" y="2338102"/>
            <a:ext cx="1905006" cy="143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E0F956-52FC-4091-B608-8DCBF8E0FEFC}"/>
              </a:ext>
            </a:extLst>
          </p:cNvPr>
          <p:cNvCxnSpPr/>
          <p:nvPr/>
        </p:nvCxnSpPr>
        <p:spPr>
          <a:xfrm flipH="1">
            <a:off x="5839006" y="2744230"/>
            <a:ext cx="1719735" cy="123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2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8A76-C2E7-4156-83AD-9DCD49A27D0E}"/>
              </a:ext>
            </a:extLst>
          </p:cNvPr>
          <p:cNvSpPr txBox="1"/>
          <p:nvPr/>
        </p:nvSpPr>
        <p:spPr>
          <a:xfrm>
            <a:off x="206188" y="143435"/>
            <a:ext cx="115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Modern-Front-End App requirements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EA88E-F97B-46F0-B937-88ED9F4C6231}"/>
              </a:ext>
            </a:extLst>
          </p:cNvPr>
          <p:cNvSpPr/>
          <p:nvPr/>
        </p:nvSpPr>
        <p:spPr>
          <a:xfrm>
            <a:off x="5992906" y="690282"/>
            <a:ext cx="45719" cy="61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B3C14-91DD-4803-98DA-4469A318BFA1}"/>
              </a:ext>
            </a:extLst>
          </p:cNvPr>
          <p:cNvSpPr/>
          <p:nvPr/>
        </p:nvSpPr>
        <p:spPr>
          <a:xfrm>
            <a:off x="6705600" y="878541"/>
            <a:ext cx="5162775" cy="583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AC04-7C5B-4335-B5D1-18C94FA07550}"/>
              </a:ext>
            </a:extLst>
          </p:cNvPr>
          <p:cNvSpPr txBox="1"/>
          <p:nvPr/>
        </p:nvSpPr>
        <p:spPr>
          <a:xfrm>
            <a:off x="6751319" y="1066800"/>
            <a:ext cx="5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  <a:p>
            <a:pPr algn="ctr"/>
            <a:r>
              <a:rPr lang="en-IN" b="1" dirty="0"/>
              <a:t>Node.js, .NET, JAVA, PHP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4D866-D58B-4DA0-9150-71A325855AE2}"/>
              </a:ext>
            </a:extLst>
          </p:cNvPr>
          <p:cNvSpPr/>
          <p:nvPr/>
        </p:nvSpPr>
        <p:spPr>
          <a:xfrm>
            <a:off x="6822141" y="2078905"/>
            <a:ext cx="4957483" cy="9242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CSS, etc.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5C22F-E9D2-48D3-8929-BADDE1150F28}"/>
              </a:ext>
            </a:extLst>
          </p:cNvPr>
          <p:cNvSpPr/>
          <p:nvPr/>
        </p:nvSpPr>
        <p:spPr>
          <a:xfrm>
            <a:off x="6822141" y="3240289"/>
            <a:ext cx="4957483" cy="2739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7E2C-EBE3-4EF9-B064-AB40FC85AAC7}"/>
              </a:ext>
            </a:extLst>
          </p:cNvPr>
          <p:cNvSpPr txBox="1"/>
          <p:nvPr/>
        </p:nvSpPr>
        <p:spPr>
          <a:xfrm>
            <a:off x="7431741" y="3368950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 Layer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6A8B6-6A34-4DF6-875A-94413F019E83}"/>
              </a:ext>
            </a:extLst>
          </p:cNvPr>
          <p:cNvSpPr/>
          <p:nvPr/>
        </p:nvSpPr>
        <p:spPr>
          <a:xfrm>
            <a:off x="6902824" y="3908612"/>
            <a:ext cx="47512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Layer aka EndPoints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BCCC-CBBA-4E71-A3DB-FEE4473F4CD8}"/>
              </a:ext>
            </a:extLst>
          </p:cNvPr>
          <p:cNvSpPr/>
          <p:nvPr/>
        </p:nvSpPr>
        <p:spPr>
          <a:xfrm>
            <a:off x="6889824" y="4467982"/>
            <a:ext cx="4751294" cy="659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Domain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3D41-8030-4F0E-9DC7-34AFBB6CC0E0}"/>
              </a:ext>
            </a:extLst>
          </p:cNvPr>
          <p:cNvSpPr/>
          <p:nvPr/>
        </p:nvSpPr>
        <p:spPr>
          <a:xfrm>
            <a:off x="6889824" y="5290989"/>
            <a:ext cx="47512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7A67-9C15-4A8B-8F0A-6BE471E3BB41}"/>
              </a:ext>
            </a:extLst>
          </p:cNvPr>
          <p:cNvSpPr/>
          <p:nvPr/>
        </p:nvSpPr>
        <p:spPr>
          <a:xfrm>
            <a:off x="323625" y="2078905"/>
            <a:ext cx="3396728" cy="330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D4F83-FCD9-4554-AE51-8FDCC4A28565}"/>
              </a:ext>
            </a:extLst>
          </p:cNvPr>
          <p:cNvSpPr/>
          <p:nvPr/>
        </p:nvSpPr>
        <p:spPr>
          <a:xfrm>
            <a:off x="6418728" y="1613647"/>
            <a:ext cx="1675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61CFCF1-5B30-4DF9-B384-BDFE1A6BBA56}"/>
              </a:ext>
            </a:extLst>
          </p:cNvPr>
          <p:cNvSpPr/>
          <p:nvPr/>
        </p:nvSpPr>
        <p:spPr>
          <a:xfrm>
            <a:off x="3030071" y="1709573"/>
            <a:ext cx="3388657" cy="36933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FA1B0B1-1064-4D77-81E2-CE8F3F33CE84}"/>
              </a:ext>
            </a:extLst>
          </p:cNvPr>
          <p:cNvSpPr/>
          <p:nvPr/>
        </p:nvSpPr>
        <p:spPr>
          <a:xfrm rot="5400000">
            <a:off x="8323062" y="1451818"/>
            <a:ext cx="369333" cy="86016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BAC2B2-8116-4A42-A0AD-2080D72FE3EC}"/>
              </a:ext>
            </a:extLst>
          </p:cNvPr>
          <p:cNvSpPr/>
          <p:nvPr/>
        </p:nvSpPr>
        <p:spPr>
          <a:xfrm>
            <a:off x="7198659" y="1982979"/>
            <a:ext cx="233082" cy="2769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A52BEB4-4C70-40C6-B241-E8F797BF6413}"/>
              </a:ext>
            </a:extLst>
          </p:cNvPr>
          <p:cNvSpPr/>
          <p:nvPr/>
        </p:nvSpPr>
        <p:spPr>
          <a:xfrm rot="10800000">
            <a:off x="3720353" y="1971326"/>
            <a:ext cx="2881708" cy="5584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2A854-8CC7-4A50-9798-E534B304572B}"/>
              </a:ext>
            </a:extLst>
          </p:cNvPr>
          <p:cNvSpPr/>
          <p:nvPr/>
        </p:nvSpPr>
        <p:spPr>
          <a:xfrm>
            <a:off x="550882" y="2791579"/>
            <a:ext cx="2971352" cy="2336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Loaded in Browser with JavaScript, HTML, CSS, Properties, Events, etc.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FC67F6-54A1-4C5C-A363-392E83A86F2A}"/>
              </a:ext>
            </a:extLst>
          </p:cNvPr>
          <p:cNvSpPr/>
          <p:nvPr/>
        </p:nvSpPr>
        <p:spPr>
          <a:xfrm>
            <a:off x="6310258" y="3439723"/>
            <a:ext cx="1381460" cy="305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54A59-C044-418C-B836-15B9F3EFE604}"/>
              </a:ext>
            </a:extLst>
          </p:cNvPr>
          <p:cNvSpPr/>
          <p:nvPr/>
        </p:nvSpPr>
        <p:spPr>
          <a:xfrm>
            <a:off x="3522234" y="3434195"/>
            <a:ext cx="2788024" cy="210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4D7F789-0E31-4461-9586-BD81B6475835}"/>
              </a:ext>
            </a:extLst>
          </p:cNvPr>
          <p:cNvSpPr/>
          <p:nvPr/>
        </p:nvSpPr>
        <p:spPr>
          <a:xfrm rot="5400000">
            <a:off x="7686014" y="3543823"/>
            <a:ext cx="350491" cy="4515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8C6F8E-4AC6-4675-8CEA-D843F2C9D820}"/>
              </a:ext>
            </a:extLst>
          </p:cNvPr>
          <p:cNvSpPr/>
          <p:nvPr/>
        </p:nvSpPr>
        <p:spPr>
          <a:xfrm>
            <a:off x="7978590" y="4174829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FCA42B-5006-4857-8351-58746D666557}"/>
              </a:ext>
            </a:extLst>
          </p:cNvPr>
          <p:cNvSpPr/>
          <p:nvPr/>
        </p:nvSpPr>
        <p:spPr>
          <a:xfrm>
            <a:off x="7978590" y="4936871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3CB25D-AE5F-4F35-BD63-4FAD33EDA08C}"/>
              </a:ext>
            </a:extLst>
          </p:cNvPr>
          <p:cNvSpPr/>
          <p:nvPr/>
        </p:nvSpPr>
        <p:spPr>
          <a:xfrm>
            <a:off x="7431741" y="4971851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3575E5C-D651-476C-9B64-389CE452FAC8}"/>
              </a:ext>
            </a:extLst>
          </p:cNvPr>
          <p:cNvSpPr/>
          <p:nvPr/>
        </p:nvSpPr>
        <p:spPr>
          <a:xfrm>
            <a:off x="7324164" y="4174829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2DED52DD-EC0A-441F-921C-DFC69A48D7D2}"/>
              </a:ext>
            </a:extLst>
          </p:cNvPr>
          <p:cNvSpPr/>
          <p:nvPr/>
        </p:nvSpPr>
        <p:spPr>
          <a:xfrm rot="10800000">
            <a:off x="3497130" y="3703693"/>
            <a:ext cx="3095965" cy="47828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0D1527-9E57-4D1C-8454-7B26BB825115}"/>
              </a:ext>
            </a:extLst>
          </p:cNvPr>
          <p:cNvCxnSpPr/>
          <p:nvPr/>
        </p:nvCxnSpPr>
        <p:spPr>
          <a:xfrm>
            <a:off x="6683188" y="3099102"/>
            <a:ext cx="5185187" cy="214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3B544-DD7C-4C9C-8F8A-565B7D5110BB}"/>
              </a:ext>
            </a:extLst>
          </p:cNvPr>
          <p:cNvSpPr txBox="1"/>
          <p:nvPr/>
        </p:nvSpPr>
        <p:spPr>
          <a:xfrm>
            <a:off x="220086" y="5786845"/>
            <a:ext cx="53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400" b="1" dirty="0"/>
              <a:t>Front-End App with its static resources is deployed, managed and maintained separately</a:t>
            </a:r>
          </a:p>
          <a:p>
            <a:pPr marL="228600" indent="-228600">
              <a:buAutoNum type="arabicPeriod"/>
            </a:pPr>
            <a:r>
              <a:rPr lang="en-IN" sz="1400" b="1" dirty="0"/>
              <a:t>Server-Side app is isolated from Front-End and its is requested directly from the browser.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51E96-8D68-4F7E-8E4F-62E07A3403D6}"/>
              </a:ext>
            </a:extLst>
          </p:cNvPr>
          <p:cNvSpPr txBox="1"/>
          <p:nvPr/>
        </p:nvSpPr>
        <p:spPr>
          <a:xfrm>
            <a:off x="71718" y="80682"/>
            <a:ext cx="119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Approach for the Front-End App Development</a:t>
            </a:r>
          </a:p>
          <a:p>
            <a:pPr algn="ctr"/>
            <a:r>
              <a:rPr lang="en-IN" b="1" dirty="0"/>
              <a:t>View-Models-Controllers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18CCB-7C87-4AB0-9BFA-6522CDFC7F37}"/>
              </a:ext>
            </a:extLst>
          </p:cNvPr>
          <p:cNvSpPr/>
          <p:nvPr/>
        </p:nvSpPr>
        <p:spPr>
          <a:xfrm>
            <a:off x="228600" y="690282"/>
            <a:ext cx="10269072" cy="59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26C24-ECDD-4FDD-8120-D7A0C3092AF1}"/>
              </a:ext>
            </a:extLst>
          </p:cNvPr>
          <p:cNvSpPr/>
          <p:nvPr/>
        </p:nvSpPr>
        <p:spPr>
          <a:xfrm>
            <a:off x="7566212" y="977153"/>
            <a:ext cx="2590800" cy="2788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Managing </a:t>
            </a:r>
          </a:p>
          <a:p>
            <a:pPr algn="ctr"/>
            <a:r>
              <a:rPr lang="en-IN" b="1" dirty="0"/>
              <a:t>All</a:t>
            </a:r>
          </a:p>
          <a:p>
            <a:pPr algn="ctr"/>
            <a:r>
              <a:rPr lang="en-IN" b="1" dirty="0"/>
              <a:t>External Calls</a:t>
            </a:r>
          </a:p>
          <a:p>
            <a:pPr algn="ctr"/>
            <a:r>
              <a:rPr lang="en-IN" b="1" dirty="0"/>
              <a:t>Http, Sockets</a:t>
            </a:r>
          </a:p>
          <a:p>
            <a:pPr algn="ctr"/>
            <a:r>
              <a:rPr lang="en-IN" b="1" dirty="0"/>
              <a:t>Handle Secure Calls, Data Receiving</a:t>
            </a:r>
            <a:endParaRPr lang="en-US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60D6E0E-BB13-4664-BDAC-2ED7C4920050}"/>
              </a:ext>
            </a:extLst>
          </p:cNvPr>
          <p:cNvSpPr/>
          <p:nvPr/>
        </p:nvSpPr>
        <p:spPr>
          <a:xfrm>
            <a:off x="9802908" y="1196788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6E4587C-CDDA-47B6-A377-5E7203B4CA84}"/>
              </a:ext>
            </a:extLst>
          </p:cNvPr>
          <p:cNvSpPr/>
          <p:nvPr/>
        </p:nvSpPr>
        <p:spPr>
          <a:xfrm rot="10800000">
            <a:off x="9713261" y="2801471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F4143F-E549-4700-9C7A-5C94F202EA52}"/>
              </a:ext>
            </a:extLst>
          </p:cNvPr>
          <p:cNvSpPr/>
          <p:nvPr/>
        </p:nvSpPr>
        <p:spPr>
          <a:xfrm>
            <a:off x="7584141" y="4096871"/>
            <a:ext cx="2689412" cy="2393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Layer that will be responsible for Re-Arranging the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700D1-363A-4927-AB65-C7B27BD1C463}"/>
              </a:ext>
            </a:extLst>
          </p:cNvPr>
          <p:cNvSpPr/>
          <p:nvPr/>
        </p:nvSpPr>
        <p:spPr>
          <a:xfrm>
            <a:off x="4625789" y="1932783"/>
            <a:ext cx="2339788" cy="3664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Front-End Domain Layer</a:t>
            </a:r>
          </a:p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 data from External Source and then re-arrange the data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99BBAA-A0C8-4781-8E0F-2F121AB72359}"/>
              </a:ext>
            </a:extLst>
          </p:cNvPr>
          <p:cNvSpPr/>
          <p:nvPr/>
        </p:nvSpPr>
        <p:spPr>
          <a:xfrm>
            <a:off x="6631640" y="2138970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CB795C-FCC2-4C19-BB2E-BDD136504946}"/>
              </a:ext>
            </a:extLst>
          </p:cNvPr>
          <p:cNvSpPr/>
          <p:nvPr/>
        </p:nvSpPr>
        <p:spPr>
          <a:xfrm>
            <a:off x="6647329" y="2718971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A96FE7-7ED0-4698-B01C-1B9BA56A2220}"/>
              </a:ext>
            </a:extLst>
          </p:cNvPr>
          <p:cNvSpPr/>
          <p:nvPr/>
        </p:nvSpPr>
        <p:spPr>
          <a:xfrm>
            <a:off x="6548717" y="4345177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F1345A-1A8D-4DF4-B954-A389A9DCB119}"/>
              </a:ext>
            </a:extLst>
          </p:cNvPr>
          <p:cNvSpPr/>
          <p:nvPr/>
        </p:nvSpPr>
        <p:spPr>
          <a:xfrm>
            <a:off x="6548717" y="5007677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5BB42-2123-43D1-AF55-22CB8555C566}"/>
              </a:ext>
            </a:extLst>
          </p:cNvPr>
          <p:cNvSpPr/>
          <p:nvPr/>
        </p:nvSpPr>
        <p:spPr>
          <a:xfrm>
            <a:off x="475129" y="1680882"/>
            <a:ext cx="3736040" cy="3989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288B-9017-4C91-AD31-947FB7E5AEC9}"/>
              </a:ext>
            </a:extLst>
          </p:cNvPr>
          <p:cNvSpPr txBox="1"/>
          <p:nvPr/>
        </p:nvSpPr>
        <p:spPr>
          <a:xfrm>
            <a:off x="559175" y="1102659"/>
            <a:ext cx="34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Layer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ACE87-4F80-43B4-9041-4F823FD41B95}"/>
              </a:ext>
            </a:extLst>
          </p:cNvPr>
          <p:cNvSpPr/>
          <p:nvPr/>
        </p:nvSpPr>
        <p:spPr>
          <a:xfrm>
            <a:off x="658904" y="2569720"/>
            <a:ext cx="1259543" cy="221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</a:t>
            </a:r>
          </a:p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48F81-3AAF-42AD-B626-DE6531EDCDD7}"/>
              </a:ext>
            </a:extLst>
          </p:cNvPr>
          <p:cNvSpPr/>
          <p:nvPr/>
        </p:nvSpPr>
        <p:spPr>
          <a:xfrm>
            <a:off x="2088777" y="2138971"/>
            <a:ext cx="1918448" cy="1411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Properties</a:t>
            </a:r>
          </a:p>
          <a:p>
            <a:pPr algn="ctr"/>
            <a:r>
              <a:rPr lang="en-IN" sz="1400" b="1" dirty="0"/>
              <a:t>Read/Write Operations with UI and </a:t>
            </a:r>
            <a:r>
              <a:rPr lang="en-IN" sz="1400" b="1" dirty="0">
                <a:solidFill>
                  <a:srgbClr val="FFFF00"/>
                </a:solidFill>
              </a:rPr>
              <a:t>Data Validations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9A678-8A4F-418C-93F1-8FB1936DDA74}"/>
              </a:ext>
            </a:extLst>
          </p:cNvPr>
          <p:cNvSpPr/>
          <p:nvPr/>
        </p:nvSpPr>
        <p:spPr>
          <a:xfrm>
            <a:off x="2164976" y="4008114"/>
            <a:ext cx="1918448" cy="865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Behavior or </a:t>
            </a:r>
            <a:r>
              <a:rPr lang="en-IN" sz="1400" b="1" dirty="0">
                <a:solidFill>
                  <a:srgbClr val="FFFF00"/>
                </a:solidFill>
              </a:rPr>
              <a:t>UI Interaction Logic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431A6D-61FE-4702-A84C-75FF106A81A7}"/>
              </a:ext>
            </a:extLst>
          </p:cNvPr>
          <p:cNvSpPr/>
          <p:nvPr/>
        </p:nvSpPr>
        <p:spPr>
          <a:xfrm>
            <a:off x="1724582" y="2718971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965E3DE-5960-4D51-AF75-A462A647934C}"/>
              </a:ext>
            </a:extLst>
          </p:cNvPr>
          <p:cNvSpPr/>
          <p:nvPr/>
        </p:nvSpPr>
        <p:spPr>
          <a:xfrm>
            <a:off x="1674156" y="2973699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35AFA5-7885-4CAD-8DFB-B0FF6B1B8E2D}"/>
              </a:ext>
            </a:extLst>
          </p:cNvPr>
          <p:cNvSpPr/>
          <p:nvPr/>
        </p:nvSpPr>
        <p:spPr>
          <a:xfrm>
            <a:off x="1736349" y="4089030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4906D5-8293-47AB-AAB8-5DC0929A8044}"/>
              </a:ext>
            </a:extLst>
          </p:cNvPr>
          <p:cNvSpPr/>
          <p:nvPr/>
        </p:nvSpPr>
        <p:spPr>
          <a:xfrm>
            <a:off x="1685923" y="4343758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2EBF27-5481-4311-85ED-F8E4808D9671}"/>
              </a:ext>
            </a:extLst>
          </p:cNvPr>
          <p:cNvSpPr/>
          <p:nvPr/>
        </p:nvSpPr>
        <p:spPr>
          <a:xfrm>
            <a:off x="4085666" y="3119719"/>
            <a:ext cx="710449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EDABB17-2290-48A2-A266-E30430DB933B}"/>
              </a:ext>
            </a:extLst>
          </p:cNvPr>
          <p:cNvSpPr/>
          <p:nvPr/>
        </p:nvSpPr>
        <p:spPr>
          <a:xfrm>
            <a:off x="4101355" y="3699720"/>
            <a:ext cx="710449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B6957-7D30-4A4C-A181-26697B70EBA8}"/>
              </a:ext>
            </a:extLst>
          </p:cNvPr>
          <p:cNvSpPr txBox="1"/>
          <p:nvPr/>
        </p:nvSpPr>
        <p:spPr>
          <a:xfrm>
            <a:off x="718297" y="5109882"/>
            <a:ext cx="3288928" cy="38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View and Controller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16414-4E32-4F6A-8EA6-83CFF16A7AA2}"/>
              </a:ext>
            </a:extLst>
          </p:cNvPr>
          <p:cNvSpPr txBox="1"/>
          <p:nvPr/>
        </p:nvSpPr>
        <p:spPr>
          <a:xfrm>
            <a:off x="4625789" y="601444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A6D55-CE6C-4913-B7A8-E530F256BE05}"/>
              </a:ext>
            </a:extLst>
          </p:cNvPr>
          <p:cNvSpPr/>
          <p:nvPr/>
        </p:nvSpPr>
        <p:spPr>
          <a:xfrm>
            <a:off x="977152" y="457200"/>
            <a:ext cx="9861177" cy="5818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230C1-DC2F-4CE4-BA6E-739BBDF1F444}"/>
              </a:ext>
            </a:extLst>
          </p:cNvPr>
          <p:cNvSpPr txBox="1"/>
          <p:nvPr/>
        </p:nvSpPr>
        <p:spPr>
          <a:xfrm>
            <a:off x="1120588" y="528918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Angular UI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EAD5-C4EA-4E20-8674-554C5E4184AC}"/>
              </a:ext>
            </a:extLst>
          </p:cNvPr>
          <p:cNvSpPr/>
          <p:nvPr/>
        </p:nvSpPr>
        <p:spPr>
          <a:xfrm>
            <a:off x="1550894" y="1434353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EmpNo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2159-4945-415E-8A41-C1C77423E124}"/>
              </a:ext>
            </a:extLst>
          </p:cNvPr>
          <p:cNvSpPr/>
          <p:nvPr/>
        </p:nvSpPr>
        <p:spPr>
          <a:xfrm>
            <a:off x="1550894" y="230037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EmpName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8734C-68DB-484C-84F0-E1A11030FE5E}"/>
              </a:ext>
            </a:extLst>
          </p:cNvPr>
          <p:cNvSpPr/>
          <p:nvPr/>
        </p:nvSpPr>
        <p:spPr>
          <a:xfrm>
            <a:off x="1546412" y="3119717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EB06-B419-40F0-964C-520DCA8E530D}"/>
              </a:ext>
            </a:extLst>
          </p:cNvPr>
          <p:cNvSpPr/>
          <p:nvPr/>
        </p:nvSpPr>
        <p:spPr>
          <a:xfrm>
            <a:off x="1546412" y="398303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DeptName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FDCE8D-6101-4CEC-8092-52F042D396AF}"/>
              </a:ext>
            </a:extLst>
          </p:cNvPr>
          <p:cNvSpPr/>
          <p:nvPr/>
        </p:nvSpPr>
        <p:spPr>
          <a:xfrm>
            <a:off x="5943600" y="1001344"/>
            <a:ext cx="4258235" cy="46912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13F9-991B-481D-91F0-21C26B4FED81}"/>
              </a:ext>
            </a:extLst>
          </p:cNvPr>
          <p:cNvSpPr txBox="1"/>
          <p:nvPr/>
        </p:nvSpPr>
        <p:spPr>
          <a:xfrm>
            <a:off x="6660776" y="1156447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Employee Object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865C-7BC2-4759-AACB-BE1C2570FB2F}"/>
              </a:ext>
            </a:extLst>
          </p:cNvPr>
          <p:cNvSpPr txBox="1"/>
          <p:nvPr/>
        </p:nvSpPr>
        <p:spPr>
          <a:xfrm>
            <a:off x="6364941" y="1927412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EmpNo: number (Required Non-Zero) </a:t>
            </a:r>
          </a:p>
          <a:p>
            <a:endParaRPr lang="en-IN" b="1" dirty="0"/>
          </a:p>
          <a:p>
            <a:r>
              <a:rPr lang="en-IN" b="1" dirty="0"/>
              <a:t>EmpName: string (Required as Characters only)</a:t>
            </a:r>
          </a:p>
          <a:p>
            <a:endParaRPr lang="en-IN" b="1" dirty="0"/>
          </a:p>
          <a:p>
            <a:r>
              <a:rPr lang="en-IN" b="1" dirty="0"/>
              <a:t>Salary: number (Required Positive Non-Zero)</a:t>
            </a:r>
          </a:p>
          <a:p>
            <a:endParaRPr lang="en-IN" b="1" dirty="0"/>
          </a:p>
          <a:p>
            <a:r>
              <a:rPr lang="en-IN" b="1" dirty="0"/>
              <a:t>DeptName: string (Required as Alphanumeric)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C1FA-6194-4DA7-943B-4166D03DB376}"/>
              </a:ext>
            </a:extLst>
          </p:cNvPr>
          <p:cNvCxnSpPr/>
          <p:nvPr/>
        </p:nvCxnSpPr>
        <p:spPr>
          <a:xfrm>
            <a:off x="4137212" y="1685365"/>
            <a:ext cx="2227729" cy="457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7638E-BEEF-4A35-82DE-70340DC344AE}"/>
              </a:ext>
            </a:extLst>
          </p:cNvPr>
          <p:cNvCxnSpPr>
            <a:cxnSpLocks/>
          </p:cNvCxnSpPr>
          <p:nvPr/>
        </p:nvCxnSpPr>
        <p:spPr>
          <a:xfrm>
            <a:off x="4137211" y="2544198"/>
            <a:ext cx="2227730" cy="531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0DD87-2EF5-4DBC-AA8F-B6D6CA46648C}"/>
              </a:ext>
            </a:extLst>
          </p:cNvPr>
          <p:cNvCxnSpPr>
            <a:cxnSpLocks/>
          </p:cNvCxnSpPr>
          <p:nvPr/>
        </p:nvCxnSpPr>
        <p:spPr>
          <a:xfrm>
            <a:off x="4137211" y="3372545"/>
            <a:ext cx="2227730" cy="5665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5FF2C-EEE3-441A-BD56-D52D3DF97304}"/>
              </a:ext>
            </a:extLst>
          </p:cNvPr>
          <p:cNvCxnSpPr>
            <a:cxnSpLocks/>
          </p:cNvCxnSpPr>
          <p:nvPr/>
        </p:nvCxnSpPr>
        <p:spPr>
          <a:xfrm>
            <a:off x="4137211" y="4241117"/>
            <a:ext cx="2227730" cy="474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746C137-0B3B-4FCF-B245-8C03D9422FF6}"/>
              </a:ext>
            </a:extLst>
          </p:cNvPr>
          <p:cNvSpPr/>
          <p:nvPr/>
        </p:nvSpPr>
        <p:spPr>
          <a:xfrm>
            <a:off x="4840941" y="162172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975803A-3449-43B5-93B9-62B1EABFE4D0}"/>
              </a:ext>
            </a:extLst>
          </p:cNvPr>
          <p:cNvSpPr/>
          <p:nvPr/>
        </p:nvSpPr>
        <p:spPr>
          <a:xfrm>
            <a:off x="4823012" y="2500230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DF394E8-3F7E-4312-98F9-39416FFE2D9A}"/>
              </a:ext>
            </a:extLst>
          </p:cNvPr>
          <p:cNvSpPr/>
          <p:nvPr/>
        </p:nvSpPr>
        <p:spPr>
          <a:xfrm>
            <a:off x="4840941" y="339538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3FEC5B8-8C53-404D-A5C0-EA99E37CD14D}"/>
              </a:ext>
            </a:extLst>
          </p:cNvPr>
          <p:cNvSpPr/>
          <p:nvPr/>
        </p:nvSpPr>
        <p:spPr>
          <a:xfrm>
            <a:off x="4809564" y="4167218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947DF-63C6-488E-A357-057CEFD1A49D}"/>
              </a:ext>
            </a:extLst>
          </p:cNvPr>
          <p:cNvSpPr txBox="1"/>
          <p:nvPr/>
        </p:nvSpPr>
        <p:spPr>
          <a:xfrm>
            <a:off x="1335741" y="50667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UI MUST be validated based on Validation Rules Defined by the Model Class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22070-A192-45F4-880F-42239953591F}"/>
              </a:ext>
            </a:extLst>
          </p:cNvPr>
          <p:cNvSpPr/>
          <p:nvPr/>
        </p:nvSpPr>
        <p:spPr>
          <a:xfrm>
            <a:off x="3491753" y="3983031"/>
            <a:ext cx="45719" cy="4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8621D9-705D-46D8-A96B-3395359C1262}"/>
              </a:ext>
            </a:extLst>
          </p:cNvPr>
          <p:cNvSpPr/>
          <p:nvPr/>
        </p:nvSpPr>
        <p:spPr>
          <a:xfrm rot="10800000">
            <a:off x="3664323" y="4067483"/>
            <a:ext cx="273423" cy="305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28FDA0-5BB1-4F6B-9091-466F2C129D3F}"/>
              </a:ext>
            </a:extLst>
          </p:cNvPr>
          <p:cNvSpPr/>
          <p:nvPr/>
        </p:nvSpPr>
        <p:spPr>
          <a:xfrm>
            <a:off x="179294" y="394447"/>
            <a:ext cx="11914094" cy="6239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8CC51-DC67-4E11-AC12-9800EC4525B9}"/>
              </a:ext>
            </a:extLst>
          </p:cNvPr>
          <p:cNvSpPr/>
          <p:nvPr/>
        </p:nvSpPr>
        <p:spPr>
          <a:xfrm>
            <a:off x="412375" y="1118346"/>
            <a:ext cx="5118848" cy="462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The Browser’s DOM Process</a:t>
            </a:r>
          </a:p>
          <a:p>
            <a:pPr algn="ctr"/>
            <a:r>
              <a:rPr lang="en-IN" sz="3600" b="1" dirty="0"/>
              <a:t>Render UI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DDE1-C3D9-47B3-9690-A53E4C342A3D}"/>
              </a:ext>
            </a:extLst>
          </p:cNvPr>
          <p:cNvSpPr/>
          <p:nvPr/>
        </p:nvSpPr>
        <p:spPr>
          <a:xfrm>
            <a:off x="5531223" y="1819835"/>
            <a:ext cx="1757082" cy="3191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Network</a:t>
            </a:r>
          </a:p>
          <a:p>
            <a:pPr algn="ctr"/>
            <a:r>
              <a:rPr lang="en-IN" sz="2400" b="1" dirty="0"/>
              <a:t>Process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3FB81-E604-4274-89D7-8EC1C349D175}"/>
              </a:ext>
            </a:extLst>
          </p:cNvPr>
          <p:cNvSpPr/>
          <p:nvPr/>
        </p:nvSpPr>
        <p:spPr>
          <a:xfrm>
            <a:off x="7306235" y="2868706"/>
            <a:ext cx="2626659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 Commination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F49D6B-F6E5-4A44-9B79-45086452484B}"/>
              </a:ext>
            </a:extLst>
          </p:cNvPr>
          <p:cNvSpPr/>
          <p:nvPr/>
        </p:nvSpPr>
        <p:spPr>
          <a:xfrm>
            <a:off x="9950824" y="2814918"/>
            <a:ext cx="1828801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52F41E-B2B5-4F43-A0DB-D7B34D86CC1E}"/>
              </a:ext>
            </a:extLst>
          </p:cNvPr>
          <p:cNvSpPr/>
          <p:nvPr/>
        </p:nvSpPr>
        <p:spPr>
          <a:xfrm>
            <a:off x="9950824" y="3285565"/>
            <a:ext cx="1757082" cy="470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0316292-AD4B-4E70-8F5C-12B5DA238EFB}"/>
              </a:ext>
            </a:extLst>
          </p:cNvPr>
          <p:cNvSpPr/>
          <p:nvPr/>
        </p:nvSpPr>
        <p:spPr>
          <a:xfrm>
            <a:off x="4755775" y="3267636"/>
            <a:ext cx="950259" cy="4885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Response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ABC0C-02E1-455A-840F-63A21415D54B}"/>
              </a:ext>
            </a:extLst>
          </p:cNvPr>
          <p:cNvSpPr txBox="1"/>
          <p:nvPr/>
        </p:nvSpPr>
        <p:spPr>
          <a:xfrm>
            <a:off x="412375" y="394447"/>
            <a:ext cx="62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Lets handle the execution of DOM and Network in silos 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4C8AB23-8D17-4B51-9F0B-9B0226B0BE9C}"/>
              </a:ext>
            </a:extLst>
          </p:cNvPr>
          <p:cNvSpPr/>
          <p:nvPr/>
        </p:nvSpPr>
        <p:spPr>
          <a:xfrm>
            <a:off x="412375" y="5905502"/>
            <a:ext cx="11367250" cy="72838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Asynchronous Execution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FA69-136C-475A-80C2-FE8CCF37EAA9}"/>
              </a:ext>
            </a:extLst>
          </p:cNvPr>
          <p:cNvSpPr txBox="1"/>
          <p:nvPr/>
        </p:nvSpPr>
        <p:spPr>
          <a:xfrm>
            <a:off x="8005482" y="4374776"/>
            <a:ext cx="377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AJAX: Non-Blocking way of Managing External Calls</a:t>
            </a:r>
          </a:p>
          <a:p>
            <a:endParaRPr lang="en-IN" b="1" dirty="0"/>
          </a:p>
          <a:p>
            <a:r>
              <a:rPr lang="en-IN" b="1" dirty="0"/>
              <a:t>Promises: They are Monitors for all Long Running Async Processes</a:t>
            </a:r>
            <a:endParaRPr lang="en-US" b="1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5CBD04B-1360-442F-8133-51D5D6D5C2C9}"/>
              </a:ext>
            </a:extLst>
          </p:cNvPr>
          <p:cNvSpPr/>
          <p:nvPr/>
        </p:nvSpPr>
        <p:spPr>
          <a:xfrm rot="5400000">
            <a:off x="8161031" y="-1744542"/>
            <a:ext cx="968190" cy="6227805"/>
          </a:xfrm>
          <a:prstGeom prst="lef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3CD5-C099-4C58-8E6F-9FD595994406}"/>
              </a:ext>
            </a:extLst>
          </p:cNvPr>
          <p:cNvSpPr txBox="1"/>
          <p:nvPr/>
        </p:nvSpPr>
        <p:spPr>
          <a:xfrm>
            <a:off x="7655859" y="155985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AJAX</a:t>
            </a:r>
            <a:endParaRPr lang="en-US" b="1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083ADCD-9DC9-41D9-BDC4-24BDD53F8A5D}"/>
              </a:ext>
            </a:extLst>
          </p:cNvPr>
          <p:cNvSpPr/>
          <p:nvPr/>
        </p:nvSpPr>
        <p:spPr>
          <a:xfrm rot="10995810">
            <a:off x="7583597" y="4406443"/>
            <a:ext cx="513654" cy="108921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D9CAA0-ED44-42D6-A4D0-BA2013BE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4885"/>
              </p:ext>
            </p:extLst>
          </p:nvPr>
        </p:nvGraphicFramePr>
        <p:xfrm>
          <a:off x="761998" y="4742600"/>
          <a:ext cx="4455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54">
                  <a:extLst>
                    <a:ext uri="{9D8B030D-6E8A-4147-A177-3AD203B41FA5}">
                      <a16:colId xmlns:a16="http://schemas.microsoft.com/office/drawing/2014/main" val="970641329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2314803691"/>
                    </a:ext>
                  </a:extLst>
                </a:gridCol>
                <a:gridCol w="1485154">
                  <a:extLst>
                    <a:ext uri="{9D8B030D-6E8A-4147-A177-3AD203B41FA5}">
                      <a16:colId xmlns:a16="http://schemas.microsoft.com/office/drawing/2014/main" val="99103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Salary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5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2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4589929" y="1550894"/>
            <a:ext cx="5244353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3039035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4. Client Subscribe to Promise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5782234" y="2232212"/>
            <a:ext cx="4052044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6983506" y="3173506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F87F2E-F5AF-457C-BC8F-31CAC1BA6706}"/>
              </a:ext>
            </a:extLst>
          </p:cNvPr>
          <p:cNvSpPr/>
          <p:nvPr/>
        </p:nvSpPr>
        <p:spPr>
          <a:xfrm>
            <a:off x="3177988" y="3285530"/>
            <a:ext cx="2357717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 Promise Wrapper</a:t>
            </a:r>
          </a:p>
          <a:p>
            <a:pPr algn="ctr"/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7DD3408-62C3-4F2D-8E1E-25CFA5718AD5}"/>
              </a:ext>
            </a:extLst>
          </p:cNvPr>
          <p:cNvSpPr/>
          <p:nvPr/>
        </p:nvSpPr>
        <p:spPr>
          <a:xfrm>
            <a:off x="4661647" y="2151495"/>
            <a:ext cx="367553" cy="113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D20D1E8-E286-4E60-990A-2FFE904B50CC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839552" y="2659788"/>
            <a:ext cx="2125542" cy="5513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AFC59-4E31-4FCB-A61E-D1DAE93CD03A}"/>
              </a:ext>
            </a:extLst>
          </p:cNvPr>
          <p:cNvSpPr txBox="1"/>
          <p:nvPr/>
        </p:nvSpPr>
        <p:spPr>
          <a:xfrm>
            <a:off x="2492187" y="4975412"/>
            <a:ext cx="274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Use Promise Subscription and Unpack the wrapper to read the data</a:t>
            </a:r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610934C-94CB-4878-9AE7-309CA2121C93}"/>
              </a:ext>
            </a:extLst>
          </p:cNvPr>
          <p:cNvSpPr/>
          <p:nvPr/>
        </p:nvSpPr>
        <p:spPr>
          <a:xfrm>
            <a:off x="1907242" y="3998224"/>
            <a:ext cx="1304360" cy="448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10. Response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8C2DF3-3FBB-4AC9-964F-F66474A47731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3863788" y="4710918"/>
            <a:ext cx="493059" cy="26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0EA580-833A-46B1-BD8D-10C599749C63}"/>
              </a:ext>
            </a:extLst>
          </p:cNvPr>
          <p:cNvSpPr txBox="1"/>
          <p:nvPr/>
        </p:nvSpPr>
        <p:spPr>
          <a:xfrm>
            <a:off x="304800" y="4446459"/>
            <a:ext cx="1355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 Process the response, this may have I/O Blocking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Promise Based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5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DDE09-41BF-4F1D-908B-ED3451DE2808}"/>
              </a:ext>
            </a:extLst>
          </p:cNvPr>
          <p:cNvSpPr/>
          <p:nvPr/>
        </p:nvSpPr>
        <p:spPr>
          <a:xfrm>
            <a:off x="179294" y="376518"/>
            <a:ext cx="1694330" cy="61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273F0-A166-4E95-A399-68DF7D79F759}"/>
              </a:ext>
            </a:extLst>
          </p:cNvPr>
          <p:cNvSpPr/>
          <p:nvPr/>
        </p:nvSpPr>
        <p:spPr>
          <a:xfrm>
            <a:off x="9834282" y="367553"/>
            <a:ext cx="1694330" cy="612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V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E152C4-1034-4996-8977-CFE1E4070A9B}"/>
              </a:ext>
            </a:extLst>
          </p:cNvPr>
          <p:cNvSpPr/>
          <p:nvPr/>
        </p:nvSpPr>
        <p:spPr>
          <a:xfrm>
            <a:off x="1873624" y="475129"/>
            <a:ext cx="7960658" cy="68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Async Request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4B310-9F3F-4E70-A39E-DB525C59AE7A}"/>
              </a:ext>
            </a:extLst>
          </p:cNvPr>
          <p:cNvSpPr txBox="1"/>
          <p:nvPr/>
        </p:nvSpPr>
        <p:spPr>
          <a:xfrm>
            <a:off x="9968753" y="672353"/>
            <a:ext cx="155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Access Request</a:t>
            </a:r>
          </a:p>
          <a:p>
            <a:r>
              <a:rPr lang="en-IN" dirty="0"/>
              <a:t>And Take it for Process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45474D-13DD-4145-B736-E0F9D695728C}"/>
              </a:ext>
            </a:extLst>
          </p:cNvPr>
          <p:cNvSpPr/>
          <p:nvPr/>
        </p:nvSpPr>
        <p:spPr>
          <a:xfrm>
            <a:off x="5840506" y="1550894"/>
            <a:ext cx="3993776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A Promise Response ask Acknowledgement</a:t>
            </a:r>
            <a:endParaRPr 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F8129-A0B0-4CA5-BE23-01850D3EBF69}"/>
              </a:ext>
            </a:extLst>
          </p:cNvPr>
          <p:cNvSpPr/>
          <p:nvPr/>
        </p:nvSpPr>
        <p:spPr>
          <a:xfrm>
            <a:off x="1873624" y="1416424"/>
            <a:ext cx="2483223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4. Client Knows the Observable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30F6-4BB9-4FB6-AD84-E3E1BCFE3D53}"/>
              </a:ext>
            </a:extLst>
          </p:cNvPr>
          <p:cNvSpPr txBox="1"/>
          <p:nvPr/>
        </p:nvSpPr>
        <p:spPr>
          <a:xfrm>
            <a:off x="242047" y="187268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Continue Execution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CA7B-132A-4DDF-956D-0A80C731B013}"/>
              </a:ext>
            </a:extLst>
          </p:cNvPr>
          <p:cNvSpPr txBox="1"/>
          <p:nvPr/>
        </p:nvSpPr>
        <p:spPr>
          <a:xfrm>
            <a:off x="9901517" y="4385154"/>
            <a:ext cx="155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Service is done with Execution and it send response to Promise</a:t>
            </a:r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6489CF-2654-4941-A3DA-264152D8B83C}"/>
              </a:ext>
            </a:extLst>
          </p:cNvPr>
          <p:cNvSpPr/>
          <p:nvPr/>
        </p:nvSpPr>
        <p:spPr>
          <a:xfrm flipH="1">
            <a:off x="6539752" y="2232212"/>
            <a:ext cx="3294526" cy="3074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FDBE-5647-41AC-80C3-3806041FFFEE}"/>
              </a:ext>
            </a:extLst>
          </p:cNvPr>
          <p:cNvSpPr txBox="1"/>
          <p:nvPr/>
        </p:nvSpPr>
        <p:spPr>
          <a:xfrm>
            <a:off x="7344331" y="3155542"/>
            <a:ext cx="242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Promise Response</a:t>
            </a:r>
          </a:p>
          <a:p>
            <a:endParaRPr lang="en-IN" dirty="0"/>
          </a:p>
          <a:p>
            <a:r>
              <a:rPr lang="en-IN" dirty="0"/>
              <a:t>Success or Failure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73C4B-632C-4D33-BDFA-EDB1384547DC}"/>
              </a:ext>
            </a:extLst>
          </p:cNvPr>
          <p:cNvSpPr txBox="1"/>
          <p:nvPr/>
        </p:nvSpPr>
        <p:spPr>
          <a:xfrm>
            <a:off x="3299012" y="116541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Using Observable 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8878A-FF5A-48A3-B1F7-DA6812542490}"/>
              </a:ext>
            </a:extLst>
          </p:cNvPr>
          <p:cNvSpPr/>
          <p:nvPr/>
        </p:nvSpPr>
        <p:spPr>
          <a:xfrm>
            <a:off x="4356846" y="1472453"/>
            <a:ext cx="1510553" cy="1098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Observable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F5EED-56D5-4786-990A-9D42284356BE}"/>
              </a:ext>
            </a:extLst>
          </p:cNvPr>
          <p:cNvSpPr txBox="1"/>
          <p:nvPr/>
        </p:nvSpPr>
        <p:spPr>
          <a:xfrm>
            <a:off x="3917576" y="3254188"/>
            <a:ext cx="2483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Observable will Unpack Promise Response and will resolve it with either Success or Failure and will notify to Component (Client)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10007-3EBD-4F58-BD52-524C0B4C1525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5112123" y="2570629"/>
            <a:ext cx="47065" cy="6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383CE76-815B-4931-8C5F-3522813D23AF}"/>
              </a:ext>
            </a:extLst>
          </p:cNvPr>
          <p:cNvSpPr/>
          <p:nvPr/>
        </p:nvSpPr>
        <p:spPr>
          <a:xfrm>
            <a:off x="1873624" y="2034988"/>
            <a:ext cx="2483218" cy="53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9. Provide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9AD19-7AE0-4143-BA83-3026F83AF54B}"/>
              </a:ext>
            </a:extLst>
          </p:cNvPr>
          <p:cNvSpPr/>
          <p:nvPr/>
        </p:nvSpPr>
        <p:spPr>
          <a:xfrm>
            <a:off x="403410" y="744071"/>
            <a:ext cx="11008659" cy="527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1E583-209B-40F8-A233-5C0A666C70DF}"/>
              </a:ext>
            </a:extLst>
          </p:cNvPr>
          <p:cNvSpPr txBox="1"/>
          <p:nvPr/>
        </p:nvSpPr>
        <p:spPr>
          <a:xfrm>
            <a:off x="797859" y="842682"/>
            <a:ext cx="102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HttpClientModule @angular/common/http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94B08-676B-45C6-81DA-9B910CF6587A}"/>
              </a:ext>
            </a:extLst>
          </p:cNvPr>
          <p:cNvSpPr/>
          <p:nvPr/>
        </p:nvSpPr>
        <p:spPr>
          <a:xfrm>
            <a:off x="107576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HttpClient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Promise Based Object for Async Calls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get(),post(). put(), delete() Methods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1E327-9519-42F9-9FDD-F5DC88E4C230}"/>
              </a:ext>
            </a:extLst>
          </p:cNvPr>
          <p:cNvSpPr/>
          <p:nvPr/>
        </p:nvSpPr>
        <p:spPr>
          <a:xfrm>
            <a:off x="4944035" y="1748117"/>
            <a:ext cx="1927411" cy="380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 err="1"/>
              <a:t>HttpInterceptor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Used to Add Common Values in HTTP Header Messages while Requesting to REST APIs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E0C806-CE30-46EC-978A-2B5DA964B6B8}"/>
              </a:ext>
            </a:extLst>
          </p:cNvPr>
          <p:cNvSpPr/>
          <p:nvPr/>
        </p:nvSpPr>
        <p:spPr>
          <a:xfrm>
            <a:off x="7924800" y="2501153"/>
            <a:ext cx="2850776" cy="14074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HttpRequest, HttpResponse, </a:t>
            </a:r>
            <a:r>
              <a:rPr lang="en-IN" b="1" dirty="0" err="1"/>
              <a:t>HttpHeader</a:t>
            </a:r>
            <a:r>
              <a:rPr lang="en-IN" b="1" dirty="0"/>
              <a:t>, etc.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5787F5-DD08-45CF-AFCD-E027FCBB74D0}"/>
              </a:ext>
            </a:extLst>
          </p:cNvPr>
          <p:cNvCxnSpPr>
            <a:endCxn id="5" idx="3"/>
          </p:cNvCxnSpPr>
          <p:nvPr/>
        </p:nvCxnSpPr>
        <p:spPr>
          <a:xfrm flipH="1">
            <a:off x="6871446" y="3209365"/>
            <a:ext cx="1053354" cy="4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AA6BB3-AE51-4B59-A72D-9411649C6BDF}"/>
              </a:ext>
            </a:extLst>
          </p:cNvPr>
          <p:cNvSpPr/>
          <p:nvPr/>
        </p:nvSpPr>
        <p:spPr>
          <a:xfrm>
            <a:off x="753034" y="2788023"/>
            <a:ext cx="2294965" cy="154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Caller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9E8464-D496-4497-8D01-F925ADE327E3}"/>
              </a:ext>
            </a:extLst>
          </p:cNvPr>
          <p:cNvSpPr/>
          <p:nvPr/>
        </p:nvSpPr>
        <p:spPr>
          <a:xfrm>
            <a:off x="9386046" y="2788022"/>
            <a:ext cx="2294965" cy="15419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Service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8D145E-375B-4335-9064-AB01E68D69A4}"/>
              </a:ext>
            </a:extLst>
          </p:cNvPr>
          <p:cNvSpPr/>
          <p:nvPr/>
        </p:nvSpPr>
        <p:spPr>
          <a:xfrm>
            <a:off x="3047999" y="3429000"/>
            <a:ext cx="6338048" cy="6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781FA-1402-4F29-84FA-136FFE03E208}"/>
              </a:ext>
            </a:extLst>
          </p:cNvPr>
          <p:cNvSpPr/>
          <p:nvPr/>
        </p:nvSpPr>
        <p:spPr>
          <a:xfrm>
            <a:off x="4724399" y="322729"/>
            <a:ext cx="2985247" cy="15777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Observable</a:t>
            </a:r>
          </a:p>
          <a:p>
            <a:pPr algn="ctr"/>
            <a:r>
              <a:rPr lang="en-IN" b="1" dirty="0"/>
              <a:t>Data</a:t>
            </a:r>
          </a:p>
          <a:p>
            <a:pPr algn="ctr"/>
            <a:r>
              <a:rPr lang="en-IN" b="1" dirty="0"/>
              <a:t>Maintain the State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D2E9B9-8564-479B-9DE4-708B3A8D3410}"/>
              </a:ext>
            </a:extLst>
          </p:cNvPr>
          <p:cNvCxnSpPr>
            <a:stCxn id="3" idx="0"/>
            <a:endCxn id="5" idx="3"/>
          </p:cNvCxnSpPr>
          <p:nvPr/>
        </p:nvCxnSpPr>
        <p:spPr>
          <a:xfrm flipH="1" flipV="1">
            <a:off x="7709646" y="1111623"/>
            <a:ext cx="2823883" cy="16763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222458-A0E2-49E1-995C-972BF6425703}"/>
              </a:ext>
            </a:extLst>
          </p:cNvPr>
          <p:cNvSpPr txBox="1"/>
          <p:nvPr/>
        </p:nvSpPr>
        <p:spPr>
          <a:xfrm>
            <a:off x="8695765" y="555812"/>
            <a:ext cx="275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Data from Service is maintained by the Observable </a:t>
            </a:r>
            <a:endParaRPr lang="en-US" b="1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6168EEF-1B0F-4025-B922-B42B79514EF2}"/>
              </a:ext>
            </a:extLst>
          </p:cNvPr>
          <p:cNvSpPr/>
          <p:nvPr/>
        </p:nvSpPr>
        <p:spPr>
          <a:xfrm rot="16200000" flipV="1">
            <a:off x="2205318" y="268939"/>
            <a:ext cx="1873621" cy="3164543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0DB44-69EC-462A-9ABB-9B4A4A3E4A19}"/>
              </a:ext>
            </a:extLst>
          </p:cNvPr>
          <p:cNvSpPr txBox="1"/>
          <p:nvPr/>
        </p:nvSpPr>
        <p:spPr>
          <a:xfrm>
            <a:off x="2017058" y="501151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 Subscribe to Observable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CCA8DA-233F-440D-8161-18D8BE8F63C2}"/>
              </a:ext>
            </a:extLst>
          </p:cNvPr>
          <p:cNvCxnSpPr>
            <a:stCxn id="5" idx="2"/>
            <a:endCxn id="9" idx="2"/>
          </p:cNvCxnSpPr>
          <p:nvPr/>
        </p:nvCxnSpPr>
        <p:spPr>
          <a:xfrm flipH="1">
            <a:off x="1900517" y="1900517"/>
            <a:ext cx="4316506" cy="88750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2402-F484-48B9-965E-BB6E42AF9E49}"/>
              </a:ext>
            </a:extLst>
          </p:cNvPr>
          <p:cNvSpPr txBox="1"/>
          <p:nvPr/>
        </p:nvSpPr>
        <p:spPr>
          <a:xfrm>
            <a:off x="4500282" y="2465294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602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62</cp:revision>
  <dcterms:created xsi:type="dcterms:W3CDTF">2022-01-13T08:41:26Z</dcterms:created>
  <dcterms:modified xsi:type="dcterms:W3CDTF">2022-02-08T09:41:18Z</dcterms:modified>
</cp:coreProperties>
</file>