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A968-EB01-4783-A79A-978EC0C6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61C03-3661-4BD6-BC4F-C7C23F94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9E2C-509A-4FD9-A168-3005BBFB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A9FF-1C39-4C08-91C2-C311E749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8BCF-4839-4571-8A7A-0C5BDB99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B3F1-26E7-48FE-AAF7-A7A4708A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D79A1-7644-410F-9E2C-7C777519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F143-7257-460E-A5D6-9412931C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4EBE-8757-461E-B187-5C952BC7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130B-A75B-477C-B7D5-41DDB6B0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62B07-0091-40D8-8396-C52FA116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468F-CDBD-4625-AD4E-29C038AD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CDA4-6305-4067-A891-1BFAF64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5A0E-EE7F-4483-B8BD-8534B5E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A352-4A67-4FC5-A38F-3D5570D7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4FA9-9432-4CC3-BCCC-1E8C15A1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696F-F891-4393-8F3E-C5DD56B5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9EC3-180B-4454-BA15-35C0FE55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B1CA-4DA7-42C2-96BF-C49C0A7E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4841-04B2-4417-AF80-616A642D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A8F7-E3C3-4EDA-AB86-181CA161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A241-279A-4FD5-BB91-2563BCD0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2631-C663-4062-9A40-DAD84389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3215-C525-4E64-A85F-55626591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C4FB-7DDD-49FE-84D4-325B1988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5212-9336-4C1F-B1AE-B8042447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3227-0B15-4672-AD4A-5E118640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352C-FE1E-45B4-A6CA-15AB8C2A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A3041-DF3B-4201-A40F-150AC83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C6B98-3EEE-4161-B313-EBBB8994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254CA-6410-43FE-8616-4A3192E5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6BFB-2821-4C7B-8B23-604CFA83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6F05-84B4-4200-9C4C-FC70052B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9B1E-B71F-41EB-86CD-2A458A8B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E713F-D009-40B8-A10C-5763BFAF7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C8627-F361-4BDB-A453-9F0E55C39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CAE33-41FC-4005-B76E-ED76354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D739C-8995-411A-BFEA-2BEE6423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94B66-2878-428D-897D-2E1AE642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0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1AE8-C96E-40DA-BF7E-7DD2C50E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6E263-912F-4B1A-918A-ED0E0B84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EC838-CF45-497E-8FDF-3CB0768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FCD1C-2FC5-46EE-AE00-0152B6B9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5A548-E8CA-47AC-A56C-152A6404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AE594-34E8-4BAC-86E9-3B4577A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EC75-E992-4CC5-90EF-4BC82000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6DF4-A495-48CE-AAB4-E6291D00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F5D-93B6-418E-BDB0-23252563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127F-7F5C-446D-B053-B65DDEE73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357-07DA-4DA1-8CE7-764620FC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BE05-C829-4670-8153-5684285C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5FD28-B47B-46FC-ADE1-75B4DA97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9E6-ECFA-4E49-B788-8709B197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44C5E-0087-487B-882F-E10CE0815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472D-54E3-42E3-B237-53B289B8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8860C-A531-4E61-9C00-C271C038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892A-39D7-4D39-9B47-C3697097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3DE95-6A9E-460C-BEAE-839852D3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0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3AC34-4681-480E-8EC7-C80E2632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80773-BF30-409A-A076-D188376F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7404-1761-4E4F-96A7-0BB693185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C05A-FCD0-4D54-90FB-1696C4ED17B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431B-CDB5-4B91-9BB9-96969EDA6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B9B5-4D9D-4F57-AD60-4695A0EC9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CF4E-4A7D-4288-B956-2B1F43E0B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8BC8DBA5-E864-48C0-8F51-0AA98862E43B}"/>
              </a:ext>
            </a:extLst>
          </p:cNvPr>
          <p:cNvSpPr/>
          <p:nvPr/>
        </p:nvSpPr>
        <p:spPr>
          <a:xfrm>
            <a:off x="9690847" y="2474259"/>
            <a:ext cx="2312894" cy="18467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</a:t>
            </a:r>
          </a:p>
          <a:p>
            <a:pPr algn="ctr"/>
            <a:r>
              <a:rPr lang="en-IN" b="1" dirty="0"/>
              <a:t>Server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54E187-2C29-44E6-BFBA-E79BB6E1AEED}"/>
              </a:ext>
            </a:extLst>
          </p:cNvPr>
          <p:cNvSpPr/>
          <p:nvPr/>
        </p:nvSpPr>
        <p:spPr>
          <a:xfrm>
            <a:off x="6257364" y="645458"/>
            <a:ext cx="2805953" cy="57732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 API</a:t>
            </a:r>
          </a:p>
          <a:p>
            <a:pPr algn="ctr"/>
            <a:r>
              <a:rPr lang="en-IN" b="1" dirty="0"/>
              <a:t>http://myserver/myapi?top=10&amp;skip=5</a:t>
            </a:r>
            <a:endParaRPr lang="en-US" b="1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C4C39F53-DDB2-414E-A927-B8E75640DA0C}"/>
              </a:ext>
            </a:extLst>
          </p:cNvPr>
          <p:cNvSpPr/>
          <p:nvPr/>
        </p:nvSpPr>
        <p:spPr>
          <a:xfrm>
            <a:off x="8794377" y="2142565"/>
            <a:ext cx="1479176" cy="49305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9747CC1B-42C6-4314-8AC8-D720C5C1627E}"/>
              </a:ext>
            </a:extLst>
          </p:cNvPr>
          <p:cNvSpPr/>
          <p:nvPr/>
        </p:nvSpPr>
        <p:spPr>
          <a:xfrm rot="10800000">
            <a:off x="8637494" y="3975847"/>
            <a:ext cx="1479176" cy="49305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AE1BE-5497-4D67-9753-AD0A519CCD9A}"/>
              </a:ext>
            </a:extLst>
          </p:cNvPr>
          <p:cNvSpPr/>
          <p:nvPr/>
        </p:nvSpPr>
        <p:spPr>
          <a:xfrm>
            <a:off x="331694" y="2537012"/>
            <a:ext cx="3155577" cy="2429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Blazor WebAssembly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E4FCF5E-5BB8-424E-9222-6B6376EF2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00788"/>
              </p:ext>
            </p:extLst>
          </p:nvPr>
        </p:nvGraphicFramePr>
        <p:xfrm>
          <a:off x="606611" y="3428999"/>
          <a:ext cx="2585572" cy="116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393">
                  <a:extLst>
                    <a:ext uri="{9D8B030D-6E8A-4147-A177-3AD203B41FA5}">
                      <a16:colId xmlns:a16="http://schemas.microsoft.com/office/drawing/2014/main" val="2060257544"/>
                    </a:ext>
                  </a:extLst>
                </a:gridCol>
                <a:gridCol w="646393">
                  <a:extLst>
                    <a:ext uri="{9D8B030D-6E8A-4147-A177-3AD203B41FA5}">
                      <a16:colId xmlns:a16="http://schemas.microsoft.com/office/drawing/2014/main" val="3008765550"/>
                    </a:ext>
                  </a:extLst>
                </a:gridCol>
                <a:gridCol w="646393">
                  <a:extLst>
                    <a:ext uri="{9D8B030D-6E8A-4147-A177-3AD203B41FA5}">
                      <a16:colId xmlns:a16="http://schemas.microsoft.com/office/drawing/2014/main" val="2984416598"/>
                    </a:ext>
                  </a:extLst>
                </a:gridCol>
                <a:gridCol w="646393">
                  <a:extLst>
                    <a:ext uri="{9D8B030D-6E8A-4147-A177-3AD203B41FA5}">
                      <a16:colId xmlns:a16="http://schemas.microsoft.com/office/drawing/2014/main" val="502918623"/>
                    </a:ext>
                  </a:extLst>
                </a:gridCol>
              </a:tblGrid>
              <a:tr h="386976">
                <a:tc>
                  <a:txBody>
                    <a:bodyPr/>
                    <a:lstStyle/>
                    <a:p>
                      <a:r>
                        <a:rPr lang="en-IN" dirty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58509"/>
                  </a:ext>
                </a:extLst>
              </a:tr>
              <a:tr h="386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97316"/>
                  </a:ext>
                </a:extLst>
              </a:tr>
              <a:tr h="3869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90578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52E5E92-E246-4AD8-8C9C-C6A2C531D887}"/>
              </a:ext>
            </a:extLst>
          </p:cNvPr>
          <p:cNvSpPr/>
          <p:nvPr/>
        </p:nvSpPr>
        <p:spPr>
          <a:xfrm>
            <a:off x="3487271" y="2850776"/>
            <a:ext cx="2770093" cy="9054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with top=10 and Skip=5</a:t>
            </a:r>
            <a:endParaRPr lang="en-US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702E1D2A-DFE8-4818-8225-E80E0AB05D00}"/>
              </a:ext>
            </a:extLst>
          </p:cNvPr>
          <p:cNvSpPr/>
          <p:nvPr/>
        </p:nvSpPr>
        <p:spPr>
          <a:xfrm>
            <a:off x="3487271" y="3975847"/>
            <a:ext cx="2770093" cy="9054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Paginated response with selected rows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A2A8B-1FB6-4127-B070-2BFCED5229D7}"/>
              </a:ext>
            </a:extLst>
          </p:cNvPr>
          <p:cNvSpPr txBox="1"/>
          <p:nvPr/>
        </p:nvSpPr>
        <p:spPr>
          <a:xfrm>
            <a:off x="9287433" y="950277"/>
            <a:ext cx="254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Query will be executed to fetch select data based on top and skip 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2C573-15C5-4FD2-927D-651FE87A8181}"/>
              </a:ext>
            </a:extLst>
          </p:cNvPr>
          <p:cNvSpPr txBox="1"/>
          <p:nvPr/>
        </p:nvSpPr>
        <p:spPr>
          <a:xfrm>
            <a:off x="125506" y="286871"/>
            <a:ext cx="4132729" cy="584775"/>
          </a:xfrm>
          <a:prstGeom prst="rec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Server-Side Pagination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1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</cp:revision>
  <dcterms:created xsi:type="dcterms:W3CDTF">2021-12-21T07:29:18Z</dcterms:created>
  <dcterms:modified xsi:type="dcterms:W3CDTF">2021-12-21T07:29:32Z</dcterms:modified>
</cp:coreProperties>
</file>