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A999E-83E0-27F8-5F9A-3FF737981C00}"/>
              </a:ext>
            </a:extLst>
          </p:cNvPr>
          <p:cNvSpPr txBox="1"/>
          <p:nvPr/>
        </p:nvSpPr>
        <p:spPr>
          <a:xfrm>
            <a:off x="298580" y="177282"/>
            <a:ext cx="77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Inheritance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CEFBC-A598-D2F8-0002-B6D8F82AD569}"/>
              </a:ext>
            </a:extLst>
          </p:cNvPr>
          <p:cNvSpPr/>
          <p:nvPr/>
        </p:nvSpPr>
        <p:spPr>
          <a:xfrm>
            <a:off x="429208" y="811763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89178-8117-4A99-36DF-CAE4F772B516}"/>
              </a:ext>
            </a:extLst>
          </p:cNvPr>
          <p:cNvSpPr/>
          <p:nvPr/>
        </p:nvSpPr>
        <p:spPr>
          <a:xfrm>
            <a:off x="429208" y="1181095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4A697-907D-B77D-CE8D-69C2B12CBA3D}"/>
              </a:ext>
            </a:extLst>
          </p:cNvPr>
          <p:cNvSpPr txBox="1"/>
          <p:nvPr/>
        </p:nvSpPr>
        <p:spPr>
          <a:xfrm>
            <a:off x="429208" y="1399592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PrintMessage</a:t>
            </a:r>
            <a:r>
              <a:rPr lang="en-IN" dirty="0"/>
              <a:t>();</a:t>
            </a:r>
          </a:p>
          <a:p>
            <a:r>
              <a:rPr lang="en-IN" dirty="0"/>
              <a:t>+ M1();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F9AC3-B072-CAED-A8D5-F3AAA8F6113D}"/>
              </a:ext>
            </a:extLst>
          </p:cNvPr>
          <p:cNvSpPr txBox="1"/>
          <p:nvPr/>
        </p:nvSpPr>
        <p:spPr>
          <a:xfrm>
            <a:off x="830424" y="811763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Base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CFD80-694A-3FC0-799C-479DD45B17CE}"/>
              </a:ext>
            </a:extLst>
          </p:cNvPr>
          <p:cNvSpPr/>
          <p:nvPr/>
        </p:nvSpPr>
        <p:spPr>
          <a:xfrm>
            <a:off x="401216" y="2827175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97472-CFAC-590A-DC38-8CEAA1E171E1}"/>
              </a:ext>
            </a:extLst>
          </p:cNvPr>
          <p:cNvSpPr/>
          <p:nvPr/>
        </p:nvSpPr>
        <p:spPr>
          <a:xfrm>
            <a:off x="401216" y="3196507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5F5D9-28C1-CE88-1688-86B87CB08D38}"/>
              </a:ext>
            </a:extLst>
          </p:cNvPr>
          <p:cNvSpPr txBox="1"/>
          <p:nvPr/>
        </p:nvSpPr>
        <p:spPr>
          <a:xfrm>
            <a:off x="401216" y="3415004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ShowMessage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+ M1()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299DA-D9C4-68AE-497C-7D1FCFA62ED1}"/>
              </a:ext>
            </a:extLst>
          </p:cNvPr>
          <p:cNvSpPr txBox="1"/>
          <p:nvPr/>
        </p:nvSpPr>
        <p:spPr>
          <a:xfrm>
            <a:off x="802432" y="282717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Derive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ABEAE79-1AA1-81BE-5A76-03A82EDA7B50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rot="16200000" flipV="1">
            <a:off x="1296956" y="2416629"/>
            <a:ext cx="811763" cy="9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57E790-4A7C-44B5-926B-2B355E69CCB3}"/>
              </a:ext>
            </a:extLst>
          </p:cNvPr>
          <p:cNvSpPr txBox="1"/>
          <p:nvPr/>
        </p:nvSpPr>
        <p:spPr>
          <a:xfrm>
            <a:off x="5673012" y="103569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5B3D7A-525C-A4D5-3DF9-B1EF0C85CE5D}"/>
              </a:ext>
            </a:extLst>
          </p:cNvPr>
          <p:cNvCxnSpPr>
            <a:stCxn id="14" idx="2"/>
            <a:endCxn id="8" idx="3"/>
          </p:cNvCxnSpPr>
          <p:nvPr/>
        </p:nvCxnSpPr>
        <p:spPr>
          <a:xfrm rot="5400000">
            <a:off x="3951901" y="392272"/>
            <a:ext cx="2023970" cy="4049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DA7EA3-C27D-EFE0-8B41-568DF96275DA}"/>
              </a:ext>
            </a:extLst>
          </p:cNvPr>
          <p:cNvSpPr txBox="1"/>
          <p:nvPr/>
        </p:nvSpPr>
        <p:spPr>
          <a:xfrm>
            <a:off x="4077478" y="365760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Own Class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A8D566-39B6-BAB4-259E-CACE9F95D084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1966427" y="2414296"/>
            <a:ext cx="2001416" cy="12700"/>
          </a:xfrm>
          <a:prstGeom prst="bentConnector4">
            <a:avLst>
              <a:gd name="adj1" fmla="val 34965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76644-0947-5C27-ABEB-DFC8E21E1DED}"/>
              </a:ext>
            </a:extLst>
          </p:cNvPr>
          <p:cNvSpPr txBox="1"/>
          <p:nvPr/>
        </p:nvSpPr>
        <p:spPr>
          <a:xfrm>
            <a:off x="3038801" y="194028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Base Class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5F19C-05A3-DD13-05A4-656A5B7AB31A}"/>
              </a:ext>
            </a:extLst>
          </p:cNvPr>
          <p:cNvSpPr/>
          <p:nvPr/>
        </p:nvSpPr>
        <p:spPr>
          <a:xfrm>
            <a:off x="8574833" y="2015412"/>
            <a:ext cx="3312367" cy="448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C5D749-3A5A-BE8A-C8E7-7007E6B10DA3}"/>
              </a:ext>
            </a:extLst>
          </p:cNvPr>
          <p:cNvSpPr/>
          <p:nvPr/>
        </p:nvSpPr>
        <p:spPr>
          <a:xfrm>
            <a:off x="8574833" y="2444620"/>
            <a:ext cx="3312367" cy="6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A2789-3777-E7BA-EC02-A38AC429B2CD}"/>
              </a:ext>
            </a:extLst>
          </p:cNvPr>
          <p:cNvSpPr txBox="1"/>
          <p:nvPr/>
        </p:nvSpPr>
        <p:spPr>
          <a:xfrm>
            <a:off x="9050694" y="2045923"/>
            <a:ext cx="246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54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AADD4-826B-9CF2-837E-E7E52A1B8CDD}"/>
              </a:ext>
            </a:extLst>
          </p:cNvPr>
          <p:cNvSpPr/>
          <p:nvPr/>
        </p:nvSpPr>
        <p:spPr>
          <a:xfrm>
            <a:off x="391885" y="312575"/>
            <a:ext cx="3470988" cy="3531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55487-2745-D494-621A-925844FB550C}"/>
              </a:ext>
            </a:extLst>
          </p:cNvPr>
          <p:cNvSpPr/>
          <p:nvPr/>
        </p:nvSpPr>
        <p:spPr>
          <a:xfrm>
            <a:off x="391885" y="783771"/>
            <a:ext cx="3470988" cy="17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BE2D2-6D2D-3FED-462B-021F2F9B2EFD}"/>
              </a:ext>
            </a:extLst>
          </p:cNvPr>
          <p:cNvSpPr txBox="1"/>
          <p:nvPr/>
        </p:nvSpPr>
        <p:spPr>
          <a:xfrm>
            <a:off x="606490" y="391886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Staff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BFFD-BCA7-91A4-FF9E-427C908CCFFA}"/>
              </a:ext>
            </a:extLst>
          </p:cNvPr>
          <p:cNvSpPr txBox="1"/>
          <p:nvPr/>
        </p:nvSpPr>
        <p:spPr>
          <a:xfrm>
            <a:off x="606490" y="1119673"/>
            <a:ext cx="313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StaffId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StaffName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/>
              <a:t>StaffCategory</a:t>
            </a:r>
            <a:endParaRPr lang="en-IN" dirty="0"/>
          </a:p>
          <a:p>
            <a:r>
              <a:rPr lang="en-IN" dirty="0"/>
              <a:t>+ Income</a:t>
            </a:r>
          </a:p>
          <a:p>
            <a:r>
              <a:rPr lang="en-IN" dirty="0"/>
              <a:t>+ Fees</a:t>
            </a:r>
          </a:p>
          <a:p>
            <a:r>
              <a:rPr lang="en-IN" dirty="0"/>
              <a:t>+ DeptName</a:t>
            </a:r>
          </a:p>
          <a:p>
            <a:r>
              <a:rPr lang="en-IN" dirty="0"/>
              <a:t>+ </a:t>
            </a:r>
            <a:r>
              <a:rPr lang="en-IN" dirty="0">
                <a:highlight>
                  <a:srgbClr val="FFFF00"/>
                </a:highlight>
              </a:rPr>
              <a:t>Address</a:t>
            </a:r>
          </a:p>
          <a:p>
            <a:r>
              <a:rPr lang="en-IN" dirty="0"/>
              <a:t>+ Ward</a:t>
            </a:r>
          </a:p>
          <a:p>
            <a:r>
              <a:rPr lang="en-IN" dirty="0"/>
              <a:t>+ Room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BCE9C-FF79-FFE3-B24D-605932C26027}"/>
              </a:ext>
            </a:extLst>
          </p:cNvPr>
          <p:cNvCxnSpPr/>
          <p:nvPr/>
        </p:nvCxnSpPr>
        <p:spPr>
          <a:xfrm flipV="1">
            <a:off x="2211355" y="369333"/>
            <a:ext cx="3181739" cy="150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EF0AF-DBCE-4AF3-E9A6-F54C1D048D02}"/>
              </a:ext>
            </a:extLst>
          </p:cNvPr>
          <p:cNvSpPr txBox="1"/>
          <p:nvPr/>
        </p:nvSpPr>
        <p:spPr>
          <a:xfrm>
            <a:off x="5393094" y="102637"/>
            <a:ext cx="54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Repeated values: Doctor, Nurse, Technician, Driver, etc.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9AA7CC-5E84-85CC-C119-A5917D53DB74}"/>
              </a:ext>
            </a:extLst>
          </p:cNvPr>
          <p:cNvCxnSpPr/>
          <p:nvPr/>
        </p:nvCxnSpPr>
        <p:spPr>
          <a:xfrm flipV="1">
            <a:off x="1996751" y="1875453"/>
            <a:ext cx="3396343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D00C28-80CC-A734-6F89-28291CAF8206}"/>
              </a:ext>
            </a:extLst>
          </p:cNvPr>
          <p:cNvSpPr txBox="1"/>
          <p:nvPr/>
        </p:nvSpPr>
        <p:spPr>
          <a:xfrm>
            <a:off x="5393094" y="1516998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Independent to the Staff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F2E7314-99F4-EB76-4ACB-5BA906EF18C7}"/>
              </a:ext>
            </a:extLst>
          </p:cNvPr>
          <p:cNvSpPr/>
          <p:nvPr/>
        </p:nvSpPr>
        <p:spPr>
          <a:xfrm>
            <a:off x="1567543" y="3191069"/>
            <a:ext cx="317240" cy="38255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4F8932-F7A1-957D-22BD-ACBEA890D52F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 flipH="1">
            <a:off x="1884783" y="1886331"/>
            <a:ext cx="5966928" cy="1496017"/>
          </a:xfrm>
          <a:prstGeom prst="bentConnector4">
            <a:avLst>
              <a:gd name="adj1" fmla="val -3831"/>
              <a:gd name="adj2" fmla="val 56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565AB3-799C-9ACF-2B91-A6B6835A9CAD}"/>
              </a:ext>
            </a:extLst>
          </p:cNvPr>
          <p:cNvSpPr/>
          <p:nvPr/>
        </p:nvSpPr>
        <p:spPr>
          <a:xfrm>
            <a:off x="186612" y="0"/>
            <a:ext cx="118125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Possible Derivation for the Staff to define specific Classes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AFB1F-18A7-5CB9-40B9-27376FB84678}"/>
              </a:ext>
            </a:extLst>
          </p:cNvPr>
          <p:cNvSpPr txBox="1"/>
          <p:nvPr/>
        </p:nvSpPr>
        <p:spPr>
          <a:xfrm>
            <a:off x="186612" y="606490"/>
            <a:ext cx="265922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Staff</a:t>
            </a:r>
          </a:p>
          <a:p>
            <a:r>
              <a:rPr lang="en-IN" dirty="0"/>
              <a:t>+</a:t>
            </a:r>
            <a:r>
              <a:rPr lang="en-IN" dirty="0" err="1"/>
              <a:t>StaffId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StaffName</a:t>
            </a:r>
            <a:endParaRPr lang="en-IN" dirty="0"/>
          </a:p>
          <a:p>
            <a:r>
              <a:rPr lang="en-IN" dirty="0"/>
              <a:t>+Address</a:t>
            </a:r>
          </a:p>
          <a:p>
            <a:r>
              <a:rPr lang="en-IN" dirty="0"/>
              <a:t>+Gender</a:t>
            </a:r>
          </a:p>
          <a:p>
            <a:r>
              <a:rPr lang="en-IN" dirty="0"/>
              <a:t>+</a:t>
            </a:r>
            <a:r>
              <a:rPr lang="en-IN" dirty="0" err="1"/>
              <a:t>DateOfBirth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BasicPay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DeptNo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A9D4E-DD11-990C-FADF-608F586F8AD4}"/>
              </a:ext>
            </a:extLst>
          </p:cNvPr>
          <p:cNvSpPr/>
          <p:nvPr/>
        </p:nvSpPr>
        <p:spPr>
          <a:xfrm>
            <a:off x="186612" y="923731"/>
            <a:ext cx="26592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B9359-990C-6AE7-8B4D-B420CBA72251}"/>
              </a:ext>
            </a:extLst>
          </p:cNvPr>
          <p:cNvSpPr txBox="1"/>
          <p:nvPr/>
        </p:nvSpPr>
        <p:spPr>
          <a:xfrm>
            <a:off x="186612" y="3498980"/>
            <a:ext cx="310709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Doctor</a:t>
            </a:r>
          </a:p>
          <a:p>
            <a:endParaRPr lang="en-US" dirty="0"/>
          </a:p>
          <a:p>
            <a:r>
              <a:rPr lang="en-US" dirty="0"/>
              <a:t>+Education</a:t>
            </a:r>
          </a:p>
          <a:p>
            <a:r>
              <a:rPr lang="en-US" dirty="0"/>
              <a:t>+Specialization</a:t>
            </a:r>
          </a:p>
          <a:p>
            <a:r>
              <a:rPr lang="en-US" dirty="0"/>
              <a:t>+</a:t>
            </a:r>
            <a:r>
              <a:rPr lang="en-US" dirty="0" err="1"/>
              <a:t>VisitingDays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VisitingHours</a:t>
            </a:r>
            <a:endParaRPr lang="en-US" dirty="0"/>
          </a:p>
          <a:p>
            <a:r>
              <a:rPr lang="en-US" dirty="0"/>
              <a:t>+Fees</a:t>
            </a:r>
          </a:p>
          <a:p>
            <a:r>
              <a:rPr lang="en-US" dirty="0"/>
              <a:t>+</a:t>
            </a:r>
            <a:r>
              <a:rPr lang="en-US" dirty="0" err="1"/>
              <a:t>MaxPatieintsPerDay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253A9E-F1C6-7110-31A8-A764747CAFE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1327285" y="3086106"/>
            <a:ext cx="601814" cy="223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BD1F9-3B5F-9094-20C4-EE625AE97BDB}"/>
              </a:ext>
            </a:extLst>
          </p:cNvPr>
          <p:cNvSpPr/>
          <p:nvPr/>
        </p:nvSpPr>
        <p:spPr>
          <a:xfrm>
            <a:off x="186612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B76D5CB-E131-0122-6A77-989580DD4054}"/>
              </a:ext>
            </a:extLst>
          </p:cNvPr>
          <p:cNvSpPr/>
          <p:nvPr/>
        </p:nvSpPr>
        <p:spPr>
          <a:xfrm>
            <a:off x="3452327" y="3498980"/>
            <a:ext cx="615820" cy="23335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D8914-4E22-7D7E-4470-58F671468B87}"/>
              </a:ext>
            </a:extLst>
          </p:cNvPr>
          <p:cNvSpPr txBox="1"/>
          <p:nvPr/>
        </p:nvSpPr>
        <p:spPr>
          <a:xfrm>
            <a:off x="186612" y="599025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Doctor is-a Staff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1545A-D715-6F8D-3600-BA05C86EEB40}"/>
              </a:ext>
            </a:extLst>
          </p:cNvPr>
          <p:cNvSpPr txBox="1"/>
          <p:nvPr/>
        </p:nvSpPr>
        <p:spPr>
          <a:xfrm>
            <a:off x="5620138" y="3498980"/>
            <a:ext cx="310709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Nurse</a:t>
            </a:r>
          </a:p>
          <a:p>
            <a:endParaRPr lang="en-US" dirty="0"/>
          </a:p>
          <a:p>
            <a:r>
              <a:rPr lang="en-US" dirty="0"/>
              <a:t>+Ward</a:t>
            </a:r>
          </a:p>
          <a:p>
            <a:r>
              <a:rPr lang="en-US" dirty="0"/>
              <a:t>+</a:t>
            </a:r>
            <a:r>
              <a:rPr lang="en-US" dirty="0" err="1"/>
              <a:t>Experties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DuetyTimings</a:t>
            </a:r>
            <a:endParaRPr lang="en-US" dirty="0"/>
          </a:p>
          <a:p>
            <a:r>
              <a:rPr lang="en-US" dirty="0"/>
              <a:t>+Allowances</a:t>
            </a:r>
          </a:p>
          <a:p>
            <a:r>
              <a:rPr lang="en-US" dirty="0"/>
              <a:t>+</a:t>
            </a:r>
            <a:r>
              <a:rPr lang="en-US" dirty="0" err="1"/>
              <a:t>MinPatieintsPerDay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5BFAD-464E-96AD-7DB8-4DC9DFC1FD42}"/>
              </a:ext>
            </a:extLst>
          </p:cNvPr>
          <p:cNvSpPr/>
          <p:nvPr/>
        </p:nvSpPr>
        <p:spPr>
          <a:xfrm>
            <a:off x="5620138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3A5E7A4-7ED3-A96F-E042-F5F1A8E503E9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rot="16200000" flipV="1">
            <a:off x="4044048" y="369343"/>
            <a:ext cx="601814" cy="565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9C05C7-F4DB-61EA-B09D-4D631906BA9D}"/>
              </a:ext>
            </a:extLst>
          </p:cNvPr>
          <p:cNvSpPr txBox="1"/>
          <p:nvPr/>
        </p:nvSpPr>
        <p:spPr>
          <a:xfrm>
            <a:off x="5505061" y="5807304"/>
            <a:ext cx="33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Nurse is-a Staff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FDA33-38FB-F479-E590-1D9F6D202BA9}"/>
              </a:ext>
            </a:extLst>
          </p:cNvPr>
          <p:cNvSpPr txBox="1"/>
          <p:nvPr/>
        </p:nvSpPr>
        <p:spPr>
          <a:xfrm>
            <a:off x="8111412" y="615821"/>
            <a:ext cx="31070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Department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DeptNo</a:t>
            </a:r>
            <a:endParaRPr lang="en-US" dirty="0"/>
          </a:p>
          <a:p>
            <a:r>
              <a:rPr lang="en-US" dirty="0"/>
              <a:t>+DeptName</a:t>
            </a:r>
          </a:p>
          <a:p>
            <a:r>
              <a:rPr lang="en-US" dirty="0"/>
              <a:t>+Capacity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ACC46-B8F8-8425-74DC-10B818562CC5}"/>
              </a:ext>
            </a:extLst>
          </p:cNvPr>
          <p:cNvSpPr/>
          <p:nvPr/>
        </p:nvSpPr>
        <p:spPr>
          <a:xfrm>
            <a:off x="8111412" y="942392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5C85463-37D8-962D-8A64-0C7222378349}"/>
              </a:ext>
            </a:extLst>
          </p:cNvPr>
          <p:cNvSpPr/>
          <p:nvPr/>
        </p:nvSpPr>
        <p:spPr>
          <a:xfrm>
            <a:off x="2845837" y="1152399"/>
            <a:ext cx="5265575" cy="4105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Department Has Staffs and Staff has-a department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2CBCC-EF32-57AB-9AB4-D1AAC635E61B}"/>
              </a:ext>
            </a:extLst>
          </p:cNvPr>
          <p:cNvSpPr txBox="1"/>
          <p:nvPr/>
        </p:nvSpPr>
        <p:spPr>
          <a:xfrm>
            <a:off x="4068147" y="1609599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Relationship of ‘has-</a:t>
            </a:r>
            <a:r>
              <a:rPr lang="en-IN" b="1" dirty="0" err="1"/>
              <a:t>a’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9D18A-9D89-E357-E3BD-CA2B0BF356CB}"/>
              </a:ext>
            </a:extLst>
          </p:cNvPr>
          <p:cNvSpPr txBox="1"/>
          <p:nvPr/>
        </p:nvSpPr>
        <p:spPr>
          <a:xfrm>
            <a:off x="8005665" y="2250835"/>
            <a:ext cx="34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One-Dept-with-Many-Staffs</a:t>
            </a:r>
          </a:p>
          <a:p>
            <a:r>
              <a:rPr lang="en-IN" dirty="0"/>
              <a:t>One-Staff-One-Dept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5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41743-B4AD-9F4E-1DC8-4984C67C4304}"/>
              </a:ext>
            </a:extLst>
          </p:cNvPr>
          <p:cNvSpPr/>
          <p:nvPr/>
        </p:nvSpPr>
        <p:spPr>
          <a:xfrm>
            <a:off x="363894" y="335902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5C860-E948-782A-59BE-B6728E41F34C}"/>
              </a:ext>
            </a:extLst>
          </p:cNvPr>
          <p:cNvSpPr/>
          <p:nvPr/>
        </p:nvSpPr>
        <p:spPr>
          <a:xfrm>
            <a:off x="363894" y="906003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CA4C9-4285-1F48-C3B4-728181F8518E}"/>
              </a:ext>
            </a:extLst>
          </p:cNvPr>
          <p:cNvSpPr txBox="1"/>
          <p:nvPr/>
        </p:nvSpPr>
        <p:spPr>
          <a:xfrm>
            <a:off x="1231641" y="410547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StaffLogic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E7B83-B61B-0E6E-BBCC-5DAA6E9E56AD}"/>
              </a:ext>
            </a:extLst>
          </p:cNvPr>
          <p:cNvSpPr txBox="1"/>
          <p:nvPr/>
        </p:nvSpPr>
        <p:spPr>
          <a:xfrm>
            <a:off x="438539" y="1082351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E2E5-50D8-7F19-35C5-49A36B30DCDC}"/>
              </a:ext>
            </a:extLst>
          </p:cNvPr>
          <p:cNvSpPr/>
          <p:nvPr/>
        </p:nvSpPr>
        <p:spPr>
          <a:xfrm>
            <a:off x="382555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FF98A-D382-D3B8-E8BE-1A0CA303A013}"/>
              </a:ext>
            </a:extLst>
          </p:cNvPr>
          <p:cNvSpPr/>
          <p:nvPr/>
        </p:nvSpPr>
        <p:spPr>
          <a:xfrm>
            <a:off x="382555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AA61F-277C-0DFB-ADDF-E83681C1B632}"/>
              </a:ext>
            </a:extLst>
          </p:cNvPr>
          <p:cNvSpPr txBox="1"/>
          <p:nvPr/>
        </p:nvSpPr>
        <p:spPr>
          <a:xfrm>
            <a:off x="457200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A4AA0-BEB3-2CEA-CD72-5E23EA156780}"/>
              </a:ext>
            </a:extLst>
          </p:cNvPr>
          <p:cNvSpPr txBox="1"/>
          <p:nvPr/>
        </p:nvSpPr>
        <p:spPr>
          <a:xfrm>
            <a:off x="1231641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DoctorLogic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A9005-4CCC-10F0-A784-C24D48A4D399}"/>
              </a:ext>
            </a:extLst>
          </p:cNvPr>
          <p:cNvSpPr/>
          <p:nvPr/>
        </p:nvSpPr>
        <p:spPr>
          <a:xfrm>
            <a:off x="6347926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048F8-D9B3-9BA3-2924-2FBF0F545B60}"/>
              </a:ext>
            </a:extLst>
          </p:cNvPr>
          <p:cNvSpPr/>
          <p:nvPr/>
        </p:nvSpPr>
        <p:spPr>
          <a:xfrm>
            <a:off x="6347926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53887-6D36-8501-2D06-6B514E232A2D}"/>
              </a:ext>
            </a:extLst>
          </p:cNvPr>
          <p:cNvSpPr txBox="1"/>
          <p:nvPr/>
        </p:nvSpPr>
        <p:spPr>
          <a:xfrm>
            <a:off x="6422571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3BAD-BF16-B5EF-3A1E-B6750F9AFEA9}"/>
              </a:ext>
            </a:extLst>
          </p:cNvPr>
          <p:cNvSpPr txBox="1"/>
          <p:nvPr/>
        </p:nvSpPr>
        <p:spPr>
          <a:xfrm>
            <a:off x="7197012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NurseLogic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36E201F-EA7F-B159-89CF-AA03CF289414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16200000" flipV="1">
            <a:off x="2754553" y="3134619"/>
            <a:ext cx="969451" cy="1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A2B931-7643-64BD-00CC-B5FD27630638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rot="16200000" flipV="1">
            <a:off x="5737238" y="151934"/>
            <a:ext cx="969451" cy="5984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072717-ABF0-80F6-4EF1-F88617F3DA06}"/>
              </a:ext>
            </a:extLst>
          </p:cNvPr>
          <p:cNvSpPr txBox="1"/>
          <p:nvPr/>
        </p:nvSpPr>
        <p:spPr>
          <a:xfrm>
            <a:off x="438538" y="6139543"/>
            <a:ext cx="11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Different Collection and Implementation for Doctor as well as Nurse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8E1CC1-A81F-6770-376A-AC4D784603AE}"/>
              </a:ext>
            </a:extLst>
          </p:cNvPr>
          <p:cNvSpPr txBox="1"/>
          <p:nvPr/>
        </p:nvSpPr>
        <p:spPr>
          <a:xfrm>
            <a:off x="8266922" y="335902"/>
            <a:ext cx="29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Abstract Class</a:t>
            </a:r>
            <a:endParaRPr lang="en-US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29AC1A-ED22-DB7D-F049-70E2D7056D2D}"/>
              </a:ext>
            </a:extLst>
          </p:cNvPr>
          <p:cNvCxnSpPr>
            <a:stCxn id="19" idx="1"/>
            <a:endCxn id="2" idx="3"/>
          </p:cNvCxnSpPr>
          <p:nvPr/>
        </p:nvCxnSpPr>
        <p:spPr>
          <a:xfrm rot="10800000" flipV="1">
            <a:off x="6096000" y="520567"/>
            <a:ext cx="2170922" cy="97699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374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24</cp:revision>
  <dcterms:created xsi:type="dcterms:W3CDTF">2022-08-08T09:02:03Z</dcterms:created>
  <dcterms:modified xsi:type="dcterms:W3CDTF">2022-08-10T09:35:55Z</dcterms:modified>
</cp:coreProperties>
</file>