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60949-61A1-CEA6-9812-58A070521A63}"/>
              </a:ext>
            </a:extLst>
          </p:cNvPr>
          <p:cNvSpPr/>
          <p:nvPr/>
        </p:nvSpPr>
        <p:spPr>
          <a:xfrm>
            <a:off x="849086" y="1343608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43DD3-DD47-E4D0-A7FF-F55474C209A5}"/>
              </a:ext>
            </a:extLst>
          </p:cNvPr>
          <p:cNvSpPr txBox="1"/>
          <p:nvPr/>
        </p:nvSpPr>
        <p:spPr>
          <a:xfrm>
            <a:off x="914400" y="1604865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87E37-4925-27FE-D4B0-1FA461FA94A7}"/>
              </a:ext>
            </a:extLst>
          </p:cNvPr>
          <p:cNvSpPr/>
          <p:nvPr/>
        </p:nvSpPr>
        <p:spPr>
          <a:xfrm>
            <a:off x="7952792" y="1334277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A1E14-06DA-2B02-6EB1-B22CBA2EDB90}"/>
              </a:ext>
            </a:extLst>
          </p:cNvPr>
          <p:cNvSpPr txBox="1"/>
          <p:nvPr/>
        </p:nvSpPr>
        <p:spPr>
          <a:xfrm>
            <a:off x="8018106" y="1595534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E763D9-BA6A-B2C9-7265-D84B53303AFF}"/>
              </a:ext>
            </a:extLst>
          </p:cNvPr>
          <p:cNvSpPr/>
          <p:nvPr/>
        </p:nvSpPr>
        <p:spPr>
          <a:xfrm>
            <a:off x="8332237" y="2696547"/>
            <a:ext cx="2491273" cy="106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Func1(</a:t>
            </a:r>
            <a:r>
              <a:rPr lang="en-IN" b="1" dirty="0" err="1"/>
              <a:t>x,y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AC9E8-EACF-17AE-618D-F07D137B5CA0}"/>
              </a:ext>
            </a:extLst>
          </p:cNvPr>
          <p:cNvSpPr txBox="1"/>
          <p:nvPr/>
        </p:nvSpPr>
        <p:spPr>
          <a:xfrm>
            <a:off x="1184988" y="2565918"/>
            <a:ext cx="2621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Obejct2 o2 = new Object2();</a:t>
            </a:r>
          </a:p>
          <a:p>
            <a:endParaRPr lang="en-IN" sz="1600" dirty="0"/>
          </a:p>
          <a:p>
            <a:r>
              <a:rPr lang="en-IN" sz="1600" dirty="0"/>
              <a:t>o2.Func1(10,20) ;</a:t>
            </a:r>
          </a:p>
          <a:p>
            <a:endParaRPr lang="en-IN" sz="1600" dirty="0"/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</a:t>
            </a:r>
          </a:p>
          <a:p>
            <a:r>
              <a:rPr lang="en-IN" sz="1600" dirty="0"/>
              <a:t>O1.FUnc1(300,400)</a:t>
            </a:r>
            <a:endParaRPr lang="en-US" sz="16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959CF5-6FFB-EA7E-F804-FCE827E776AF}"/>
              </a:ext>
            </a:extLst>
          </p:cNvPr>
          <p:cNvCxnSpPr/>
          <p:nvPr/>
        </p:nvCxnSpPr>
        <p:spPr>
          <a:xfrm flipV="1">
            <a:off x="2696547" y="3004457"/>
            <a:ext cx="5635690" cy="205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152554-D7F0-B1EB-15E7-79490ABC1ECA}"/>
              </a:ext>
            </a:extLst>
          </p:cNvPr>
          <p:cNvSpPr txBox="1"/>
          <p:nvPr/>
        </p:nvSpPr>
        <p:spPr>
          <a:xfrm>
            <a:off x="4774163" y="1974197"/>
            <a:ext cx="2435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Look for Func1() in o2.</a:t>
            </a:r>
          </a:p>
          <a:p>
            <a:pPr marL="342900" indent="-342900">
              <a:buAutoNum type="arabicPeriod"/>
            </a:pPr>
            <a:r>
              <a:rPr lang="en-IN" dirty="0"/>
              <a:t>Jump to Func1()</a:t>
            </a:r>
          </a:p>
          <a:p>
            <a:pPr marL="342900" indent="-342900">
              <a:buAutoNum type="arabicPeriod"/>
            </a:pPr>
            <a:r>
              <a:rPr lang="en-IN" dirty="0"/>
              <a:t>Ask o2 to execute it</a:t>
            </a:r>
          </a:p>
          <a:p>
            <a:pPr marL="342900" indent="-342900">
              <a:buAutoNum type="arabicPeriod"/>
            </a:pPr>
            <a:r>
              <a:rPr lang="en-IN" dirty="0"/>
              <a:t>Get Result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98FDF69-3252-C21C-D93E-428037A7D722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127381" y="3228391"/>
            <a:ext cx="6204857" cy="1685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F2EA81-A4B4-A129-03E5-66E9DB44D4F0}"/>
              </a:ext>
            </a:extLst>
          </p:cNvPr>
          <p:cNvCxnSpPr>
            <a:endCxn id="6" idx="1"/>
          </p:cNvCxnSpPr>
          <p:nvPr/>
        </p:nvCxnSpPr>
        <p:spPr>
          <a:xfrm flipV="1">
            <a:off x="2985796" y="3228392"/>
            <a:ext cx="5346441" cy="14928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0A5CAF7-B4AD-4F57-2266-1007EFC7061C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575249" y="3228392"/>
            <a:ext cx="5756988" cy="1664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9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60949-61A1-CEA6-9812-58A070521A63}"/>
              </a:ext>
            </a:extLst>
          </p:cNvPr>
          <p:cNvSpPr/>
          <p:nvPr/>
        </p:nvSpPr>
        <p:spPr>
          <a:xfrm>
            <a:off x="849086" y="1343608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43DD3-DD47-E4D0-A7FF-F55474C209A5}"/>
              </a:ext>
            </a:extLst>
          </p:cNvPr>
          <p:cNvSpPr txBox="1"/>
          <p:nvPr/>
        </p:nvSpPr>
        <p:spPr>
          <a:xfrm>
            <a:off x="914400" y="1604865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87E37-4925-27FE-D4B0-1FA461FA94A7}"/>
              </a:ext>
            </a:extLst>
          </p:cNvPr>
          <p:cNvSpPr/>
          <p:nvPr/>
        </p:nvSpPr>
        <p:spPr>
          <a:xfrm>
            <a:off x="7952792" y="1334277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A1E14-06DA-2B02-6EB1-B22CBA2EDB90}"/>
              </a:ext>
            </a:extLst>
          </p:cNvPr>
          <p:cNvSpPr txBox="1"/>
          <p:nvPr/>
        </p:nvSpPr>
        <p:spPr>
          <a:xfrm>
            <a:off x="8018106" y="1595534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E763D9-BA6A-B2C9-7265-D84B53303AFF}"/>
              </a:ext>
            </a:extLst>
          </p:cNvPr>
          <p:cNvSpPr/>
          <p:nvPr/>
        </p:nvSpPr>
        <p:spPr>
          <a:xfrm>
            <a:off x="8332237" y="2696547"/>
            <a:ext cx="2491273" cy="106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Func1(</a:t>
            </a:r>
            <a:r>
              <a:rPr lang="en-IN" b="1" dirty="0" err="1"/>
              <a:t>x,y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AC9E8-EACF-17AE-618D-F07D137B5CA0}"/>
              </a:ext>
            </a:extLst>
          </p:cNvPr>
          <p:cNvSpPr txBox="1"/>
          <p:nvPr/>
        </p:nvSpPr>
        <p:spPr>
          <a:xfrm>
            <a:off x="1184988" y="2565918"/>
            <a:ext cx="262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Obejct2 o2 = new Object2();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0D6302-250C-C656-DDC3-2434679F486A}"/>
              </a:ext>
            </a:extLst>
          </p:cNvPr>
          <p:cNvSpPr/>
          <p:nvPr/>
        </p:nvSpPr>
        <p:spPr>
          <a:xfrm>
            <a:off x="4632649" y="2206689"/>
            <a:ext cx="2718318" cy="24446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800D1-841E-5362-85D6-8A78EB1D1C51}"/>
              </a:ext>
            </a:extLst>
          </p:cNvPr>
          <p:cNvSpPr/>
          <p:nvPr/>
        </p:nvSpPr>
        <p:spPr>
          <a:xfrm>
            <a:off x="6096000" y="2696547"/>
            <a:ext cx="1079241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Address of Func1</a:t>
            </a:r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1D63B08-BF19-BA41-87A8-87027999FCD2}"/>
              </a:ext>
            </a:extLst>
          </p:cNvPr>
          <p:cNvSpPr/>
          <p:nvPr/>
        </p:nvSpPr>
        <p:spPr>
          <a:xfrm>
            <a:off x="7175241" y="2873829"/>
            <a:ext cx="1156996" cy="298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2 Call</a:t>
            </a:r>
            <a:endParaRPr lang="en-US" sz="1600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DDF399A-1B49-9F91-9B13-3974B1C9D528}"/>
              </a:ext>
            </a:extLst>
          </p:cNvPr>
          <p:cNvSpPr/>
          <p:nvPr/>
        </p:nvSpPr>
        <p:spPr>
          <a:xfrm>
            <a:off x="7175241" y="3349690"/>
            <a:ext cx="1156996" cy="29857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3. Result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1DD37-9645-BE84-B041-4F2F5A4D3C6B}"/>
              </a:ext>
            </a:extLst>
          </p:cNvPr>
          <p:cNvSpPr txBox="1"/>
          <p:nvPr/>
        </p:nvSpPr>
        <p:spPr>
          <a:xfrm>
            <a:off x="4971661" y="2335187"/>
            <a:ext cx="18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Delegate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E355A3-7C84-FC3D-CDD2-896BB8E323CF}"/>
              </a:ext>
            </a:extLst>
          </p:cNvPr>
          <p:cNvSpPr/>
          <p:nvPr/>
        </p:nvSpPr>
        <p:spPr>
          <a:xfrm>
            <a:off x="4841033" y="3027582"/>
            <a:ext cx="1079241" cy="7907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Handler</a:t>
            </a:r>
          </a:p>
          <a:p>
            <a:pPr algn="ctr"/>
            <a:r>
              <a:rPr lang="en-IN" b="1" dirty="0"/>
              <a:t>Proxy</a:t>
            </a:r>
            <a:endParaRPr lang="en-US" b="1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4A6F50E4-258D-A389-2F0C-F9D13BF90B7F}"/>
              </a:ext>
            </a:extLst>
          </p:cNvPr>
          <p:cNvSpPr/>
          <p:nvPr/>
        </p:nvSpPr>
        <p:spPr>
          <a:xfrm>
            <a:off x="5920274" y="3256384"/>
            <a:ext cx="284583" cy="1726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5103416-1BBC-66F3-CD06-4D9921B35585}"/>
              </a:ext>
            </a:extLst>
          </p:cNvPr>
          <p:cNvSpPr/>
          <p:nvPr/>
        </p:nvSpPr>
        <p:spPr>
          <a:xfrm>
            <a:off x="2975688" y="2859633"/>
            <a:ext cx="1828800" cy="62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1. Subscribe to Proxy</a:t>
            </a:r>
            <a:endParaRPr lang="en-US" sz="1200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A4F32D2-54B0-9612-4887-99C2AFE359F6}"/>
              </a:ext>
            </a:extLst>
          </p:cNvPr>
          <p:cNvSpPr/>
          <p:nvPr/>
        </p:nvSpPr>
        <p:spPr>
          <a:xfrm>
            <a:off x="2866831" y="3342692"/>
            <a:ext cx="1974202" cy="547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 Result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9C9D8-A071-38E6-25AE-5E32B9ECE113}"/>
              </a:ext>
            </a:extLst>
          </p:cNvPr>
          <p:cNvSpPr txBox="1"/>
          <p:nvPr/>
        </p:nvSpPr>
        <p:spPr>
          <a:xfrm>
            <a:off x="4433596" y="5075853"/>
            <a:ext cx="300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For Object1 the Delegate is a Function</a:t>
            </a:r>
          </a:p>
          <a:p>
            <a:r>
              <a:rPr lang="en-IN" dirty="0"/>
              <a:t>2. For Object2 the Delegate is a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E5CF4-DA49-FAF2-7BDE-D9A2E5A85FB0}"/>
              </a:ext>
            </a:extLst>
          </p:cNvPr>
          <p:cNvSpPr/>
          <p:nvPr/>
        </p:nvSpPr>
        <p:spPr>
          <a:xfrm>
            <a:off x="8005666" y="615822"/>
            <a:ext cx="3377682" cy="3424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9F935-3195-8D81-5432-C41E04FFA082}"/>
              </a:ext>
            </a:extLst>
          </p:cNvPr>
          <p:cNvSpPr/>
          <p:nvPr/>
        </p:nvSpPr>
        <p:spPr>
          <a:xfrm>
            <a:off x="8014997" y="1155127"/>
            <a:ext cx="33590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C1451-F4A1-3A59-ED17-F54D431AE2AB}"/>
              </a:ext>
            </a:extLst>
          </p:cNvPr>
          <p:cNvSpPr txBox="1"/>
          <p:nvPr/>
        </p:nvSpPr>
        <p:spPr>
          <a:xfrm>
            <a:off x="8108302" y="746449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0107-3825-CA4A-D107-95B2D10B271C}"/>
              </a:ext>
            </a:extLst>
          </p:cNvPr>
          <p:cNvSpPr txBox="1"/>
          <p:nvPr/>
        </p:nvSpPr>
        <p:spPr>
          <a:xfrm>
            <a:off x="8108302" y="1362269"/>
            <a:ext cx="311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+Deposit(Amount)</a:t>
            </a:r>
          </a:p>
          <a:p>
            <a:r>
              <a:rPr lang="en-IN" dirty="0"/>
              <a:t>+Withdraw(Amount)</a:t>
            </a:r>
          </a:p>
          <a:p>
            <a:r>
              <a:rPr lang="en-IN" dirty="0"/>
              <a:t>+</a:t>
            </a:r>
            <a:r>
              <a:rPr lang="en-IN" dirty="0" err="1"/>
              <a:t>GetBalance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5FFD6-A8D2-D96F-3EFD-46A7D2436628}"/>
              </a:ext>
            </a:extLst>
          </p:cNvPr>
          <p:cNvSpPr/>
          <p:nvPr/>
        </p:nvSpPr>
        <p:spPr>
          <a:xfrm>
            <a:off x="223935" y="573432"/>
            <a:ext cx="2985796" cy="3466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AA562-3433-4DE4-6D27-78F67646E364}"/>
              </a:ext>
            </a:extLst>
          </p:cNvPr>
          <p:cNvSpPr txBox="1"/>
          <p:nvPr/>
        </p:nvSpPr>
        <p:spPr>
          <a:xfrm>
            <a:off x="317241" y="746449"/>
            <a:ext cx="27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A662E-CE70-EAEE-391D-83EA6762DED9}"/>
              </a:ext>
            </a:extLst>
          </p:cNvPr>
          <p:cNvSpPr txBox="1"/>
          <p:nvPr/>
        </p:nvSpPr>
        <p:spPr>
          <a:xfrm>
            <a:off x="317241" y="1200846"/>
            <a:ext cx="2780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Banking b = new Banking();</a:t>
            </a:r>
          </a:p>
          <a:p>
            <a:endParaRPr lang="en-IN" dirty="0"/>
          </a:p>
          <a:p>
            <a:r>
              <a:rPr lang="en-IN" dirty="0" err="1"/>
              <a:t>b.Deposit</a:t>
            </a:r>
            <a:r>
              <a:rPr lang="en-IN" dirty="0"/>
              <a:t>(11111);</a:t>
            </a:r>
          </a:p>
          <a:p>
            <a:endParaRPr lang="en-IN" dirty="0"/>
          </a:p>
          <a:p>
            <a:r>
              <a:rPr lang="en-IN" dirty="0" err="1"/>
              <a:t>b.GetBalance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b.Withdraw</a:t>
            </a:r>
            <a:r>
              <a:rPr lang="en-IN" dirty="0"/>
              <a:t>(333);</a:t>
            </a:r>
          </a:p>
          <a:p>
            <a:endParaRPr lang="en-IN" dirty="0"/>
          </a:p>
          <a:p>
            <a:r>
              <a:rPr lang="en-IN" dirty="0" err="1"/>
              <a:t>b.GetBalance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D188D3-3CD2-2B14-B4F4-B86314A1C58D}"/>
              </a:ext>
            </a:extLst>
          </p:cNvPr>
          <p:cNvCxnSpPr/>
          <p:nvPr/>
        </p:nvCxnSpPr>
        <p:spPr>
          <a:xfrm flipV="1">
            <a:off x="2155371" y="1570178"/>
            <a:ext cx="5952931" cy="3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2C2AFD-1E6B-EC9F-43E9-B6926D79D02C}"/>
              </a:ext>
            </a:extLst>
          </p:cNvPr>
          <p:cNvCxnSpPr/>
          <p:nvPr/>
        </p:nvCxnSpPr>
        <p:spPr>
          <a:xfrm flipV="1">
            <a:off x="1884784" y="2070137"/>
            <a:ext cx="6223518" cy="42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3CAA5-8C41-B0DB-72E6-75081E586582}"/>
              </a:ext>
            </a:extLst>
          </p:cNvPr>
          <p:cNvCxnSpPr>
            <a:endCxn id="5" idx="1"/>
          </p:cNvCxnSpPr>
          <p:nvPr/>
        </p:nvCxnSpPr>
        <p:spPr>
          <a:xfrm flipV="1">
            <a:off x="2052735" y="1823934"/>
            <a:ext cx="6055567" cy="116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575D9B-A777-4D58-3B05-C9A85E4F08A9}"/>
              </a:ext>
            </a:extLst>
          </p:cNvPr>
          <p:cNvCxnSpPr/>
          <p:nvPr/>
        </p:nvCxnSpPr>
        <p:spPr>
          <a:xfrm flipV="1">
            <a:off x="1884784" y="2155202"/>
            <a:ext cx="6223518" cy="13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B788627-6548-54D5-7624-3370FD191315}"/>
              </a:ext>
            </a:extLst>
          </p:cNvPr>
          <p:cNvSpPr/>
          <p:nvPr/>
        </p:nvSpPr>
        <p:spPr>
          <a:xfrm>
            <a:off x="4833256" y="130629"/>
            <a:ext cx="1138336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DDF25B-B59E-F8BA-8A82-C95A82B8FDE6}"/>
              </a:ext>
            </a:extLst>
          </p:cNvPr>
          <p:cNvCxnSpPr>
            <a:stCxn id="17" idx="6"/>
          </p:cNvCxnSpPr>
          <p:nvPr/>
        </p:nvCxnSpPr>
        <p:spPr>
          <a:xfrm>
            <a:off x="5971592" y="527180"/>
            <a:ext cx="2295330" cy="90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59A406D-BA00-A907-1897-ADD1F3F137C3}"/>
              </a:ext>
            </a:extLst>
          </p:cNvPr>
          <p:cNvSpPr/>
          <p:nvPr/>
        </p:nvSpPr>
        <p:spPr>
          <a:xfrm>
            <a:off x="2108718" y="4909771"/>
            <a:ext cx="1138336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F2105-95B0-7053-D241-1F9DB81B9A06}"/>
              </a:ext>
            </a:extLst>
          </p:cNvPr>
          <p:cNvCxnSpPr>
            <a:stCxn id="20" idx="6"/>
          </p:cNvCxnSpPr>
          <p:nvPr/>
        </p:nvCxnSpPr>
        <p:spPr>
          <a:xfrm flipV="1">
            <a:off x="3247054" y="1436473"/>
            <a:ext cx="5617028" cy="38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6C6A05-7F35-AE58-0B16-B75E346400BB}"/>
              </a:ext>
            </a:extLst>
          </p:cNvPr>
          <p:cNvSpPr txBox="1"/>
          <p:nvPr/>
        </p:nvSpPr>
        <p:spPr>
          <a:xfrm>
            <a:off x="6186196" y="379268"/>
            <a:ext cx="124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Deposit in Client’s Account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04F5F8-4DD9-B76B-6280-86BD17A79268}"/>
              </a:ext>
            </a:extLst>
          </p:cNvPr>
          <p:cNvSpPr txBox="1"/>
          <p:nvPr/>
        </p:nvSpPr>
        <p:spPr>
          <a:xfrm>
            <a:off x="3321698" y="4535101"/>
            <a:ext cx="193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Withdrawal From Client’s Account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8BB70-2F1C-8944-55D5-8AE10023EF5C}"/>
              </a:ext>
            </a:extLst>
          </p:cNvPr>
          <p:cNvSpPr/>
          <p:nvPr/>
        </p:nvSpPr>
        <p:spPr>
          <a:xfrm>
            <a:off x="5131837" y="5224159"/>
            <a:ext cx="3191069" cy="12486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527B8-3BBE-E257-A6E7-AD14DE796368}"/>
              </a:ext>
            </a:extLst>
          </p:cNvPr>
          <p:cNvSpPr txBox="1"/>
          <p:nvPr/>
        </p:nvSpPr>
        <p:spPr>
          <a:xfrm>
            <a:off x="6022912" y="4789809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Notification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B71EC4F-4EE9-9B56-B452-3DFEEC82BF74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698653" y="3188557"/>
            <a:ext cx="4284205" cy="1035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625ABF-8013-8313-C25A-20820266644F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780682" y="3475860"/>
            <a:ext cx="3914874" cy="830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330432-395A-3F63-8853-4D28AAF842A0}"/>
              </a:ext>
            </a:extLst>
          </p:cNvPr>
          <p:cNvSpPr txBox="1"/>
          <p:nvPr/>
        </p:nvSpPr>
        <p:spPr>
          <a:xfrm>
            <a:off x="5281127" y="5443204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system MUST listen to the Transaction from Banking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7EDC21C-E070-8A90-6844-A02CE4F26CBE}"/>
              </a:ext>
            </a:extLst>
          </p:cNvPr>
          <p:cNvCxnSpPr>
            <a:stCxn id="31" idx="1"/>
            <a:endCxn id="6" idx="2"/>
          </p:cNvCxnSpPr>
          <p:nvPr/>
        </p:nvCxnSpPr>
        <p:spPr>
          <a:xfrm rot="10800000">
            <a:off x="1716833" y="4040157"/>
            <a:ext cx="3564294" cy="1864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08699A-79B4-8DA7-14E0-568AD680E804}"/>
              </a:ext>
            </a:extLst>
          </p:cNvPr>
          <p:cNvSpPr txBox="1"/>
          <p:nvPr/>
        </p:nvSpPr>
        <p:spPr>
          <a:xfrm>
            <a:off x="2304661" y="6120882"/>
            <a:ext cx="268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client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18D5D5-55A2-884E-7BF5-2FF2BC249A28}"/>
              </a:ext>
            </a:extLst>
          </p:cNvPr>
          <p:cNvSpPr/>
          <p:nvPr/>
        </p:nvSpPr>
        <p:spPr>
          <a:xfrm>
            <a:off x="9293292" y="3592370"/>
            <a:ext cx="1474237" cy="1056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Bank Generate Notification Data</a:t>
            </a:r>
            <a:endParaRPr lang="en-US" sz="12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DE896E-C9AE-A66C-5CC0-C944C3DE8BAE}"/>
              </a:ext>
            </a:extLst>
          </p:cNvPr>
          <p:cNvSpPr/>
          <p:nvPr/>
        </p:nvSpPr>
        <p:spPr>
          <a:xfrm>
            <a:off x="905070" y="5481270"/>
            <a:ext cx="1474237" cy="1056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Notification to Client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39A741-E276-7856-E5D7-5933198F341C}"/>
              </a:ext>
            </a:extLst>
          </p:cNvPr>
          <p:cNvSpPr txBox="1"/>
          <p:nvPr/>
        </p:nvSpPr>
        <p:spPr>
          <a:xfrm>
            <a:off x="10083282" y="5287822"/>
            <a:ext cx="18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USING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58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5CB513-747F-07C3-2187-2207DA4D0321}"/>
              </a:ext>
            </a:extLst>
          </p:cNvPr>
          <p:cNvSpPr/>
          <p:nvPr/>
        </p:nvSpPr>
        <p:spPr>
          <a:xfrm>
            <a:off x="139959" y="839755"/>
            <a:ext cx="3060441" cy="3125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5DFA8-8219-E8B1-A350-E7AF3A4E9EF5}"/>
              </a:ext>
            </a:extLst>
          </p:cNvPr>
          <p:cNvSpPr/>
          <p:nvPr/>
        </p:nvSpPr>
        <p:spPr>
          <a:xfrm>
            <a:off x="139959" y="1371600"/>
            <a:ext cx="3060441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F315-96B1-05AE-6811-1067C366EB4A}"/>
              </a:ext>
            </a:extLst>
          </p:cNvPr>
          <p:cNvSpPr txBox="1"/>
          <p:nvPr/>
        </p:nvSpPr>
        <p:spPr>
          <a:xfrm>
            <a:off x="279918" y="942392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class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E13E5-F628-1CDA-5E39-5518BE8EFB80}"/>
              </a:ext>
            </a:extLst>
          </p:cNvPr>
          <p:cNvSpPr txBox="1"/>
          <p:nvPr/>
        </p:nvSpPr>
        <p:spPr>
          <a:xfrm>
            <a:off x="279918" y="1670180"/>
            <a:ext cx="2817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ToUpper</a:t>
            </a:r>
            <a:r>
              <a:rPr lang="en-IN" dirty="0"/>
              <a:t>()</a:t>
            </a:r>
          </a:p>
          <a:p>
            <a:r>
              <a:rPr lang="en-IN" dirty="0"/>
              <a:t>+</a:t>
            </a:r>
            <a:r>
              <a:rPr lang="en-IN" dirty="0" err="1"/>
              <a:t>ToLower</a:t>
            </a:r>
            <a:r>
              <a:rPr lang="en-IN" dirty="0"/>
              <a:t>()</a:t>
            </a:r>
          </a:p>
          <a:p>
            <a:r>
              <a:rPr lang="en-IN" dirty="0"/>
              <a:t>….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69048-6DA1-ED17-29AB-4966F459C0B4}"/>
              </a:ext>
            </a:extLst>
          </p:cNvPr>
          <p:cNvSpPr/>
          <p:nvPr/>
        </p:nvSpPr>
        <p:spPr>
          <a:xfrm>
            <a:off x="6876661" y="839755"/>
            <a:ext cx="4357396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56842-D8B0-761D-9DFA-57F9A81C0E99}"/>
              </a:ext>
            </a:extLst>
          </p:cNvPr>
          <p:cNvSpPr/>
          <p:nvPr/>
        </p:nvSpPr>
        <p:spPr>
          <a:xfrm>
            <a:off x="6876661" y="1464906"/>
            <a:ext cx="4357396" cy="3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2C509-3485-3530-C313-92A7C99D4586}"/>
              </a:ext>
            </a:extLst>
          </p:cNvPr>
          <p:cNvSpPr txBox="1"/>
          <p:nvPr/>
        </p:nvSpPr>
        <p:spPr>
          <a:xfrm>
            <a:off x="6997959" y="839755"/>
            <a:ext cx="42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StringExtensions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3B74E-2C8E-ACD8-4A8E-4980A488E516}"/>
              </a:ext>
            </a:extLst>
          </p:cNvPr>
          <p:cNvSpPr txBox="1"/>
          <p:nvPr/>
        </p:nvSpPr>
        <p:spPr>
          <a:xfrm>
            <a:off x="6997959" y="1834238"/>
            <a:ext cx="423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+Encrypt(string)</a:t>
            </a:r>
          </a:p>
          <a:p>
            <a:r>
              <a:rPr lang="en-IN" dirty="0"/>
              <a:t>+Decrypt(string)</a:t>
            </a:r>
          </a:p>
          <a:p>
            <a:r>
              <a:rPr lang="en-IN" dirty="0"/>
              <a:t>+</a:t>
            </a:r>
            <a:r>
              <a:rPr lang="en-IN" dirty="0" err="1"/>
              <a:t>GetWordCount</a:t>
            </a:r>
            <a:r>
              <a:rPr lang="en-IN" dirty="0"/>
              <a:t>(string)</a:t>
            </a:r>
          </a:p>
          <a:p>
            <a:r>
              <a:rPr lang="en-IN" dirty="0"/>
              <a:t>+</a:t>
            </a:r>
            <a:r>
              <a:rPr lang="en-IN" dirty="0" err="1"/>
              <a:t>GetStatementsCount</a:t>
            </a:r>
            <a:r>
              <a:rPr lang="en-IN" dirty="0"/>
              <a:t>(string)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54B31-5EC5-E0E6-8B01-0A7C956079D8}"/>
              </a:ext>
            </a:extLst>
          </p:cNvPr>
          <p:cNvSpPr txBox="1"/>
          <p:nvPr/>
        </p:nvSpPr>
        <p:spPr>
          <a:xfrm>
            <a:off x="429208" y="4278859"/>
            <a:ext cx="4904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Caller App</a:t>
            </a:r>
          </a:p>
          <a:p>
            <a:pPr algn="r"/>
            <a:endParaRPr lang="en-IN" dirty="0"/>
          </a:p>
          <a:p>
            <a:pPr algn="r"/>
            <a:r>
              <a:rPr lang="en-IN" dirty="0"/>
              <a:t>String str =“</a:t>
            </a:r>
            <a:r>
              <a:rPr lang="en-IN" dirty="0" err="1"/>
              <a:t>qrrqetgtrgeqtrgtrgetrg</a:t>
            </a:r>
            <a:r>
              <a:rPr lang="en-IN" dirty="0"/>
              <a:t>”;</a:t>
            </a:r>
          </a:p>
          <a:p>
            <a:pPr algn="r"/>
            <a:endParaRPr lang="en-IN" dirty="0"/>
          </a:p>
          <a:p>
            <a:pPr algn="r"/>
            <a:r>
              <a:rPr lang="en-IN" dirty="0" err="1"/>
              <a:t>StringExtensions</a:t>
            </a:r>
            <a:r>
              <a:rPr lang="en-IN" dirty="0"/>
              <a:t> </a:t>
            </a:r>
            <a:r>
              <a:rPr lang="en-IN" dirty="0" err="1"/>
              <a:t>strExt</a:t>
            </a:r>
            <a:r>
              <a:rPr lang="en-IN" dirty="0"/>
              <a:t> = new </a:t>
            </a:r>
            <a:r>
              <a:rPr lang="en-IN" dirty="0" err="1"/>
              <a:t>StringExtensions</a:t>
            </a:r>
            <a:r>
              <a:rPr lang="en-IN" dirty="0"/>
              <a:t>();</a:t>
            </a:r>
          </a:p>
          <a:p>
            <a:pPr algn="r"/>
            <a:endParaRPr lang="en-IN" dirty="0"/>
          </a:p>
          <a:p>
            <a:pPr algn="r"/>
            <a:r>
              <a:rPr lang="en-IN" dirty="0" err="1"/>
              <a:t>stExt.Encrypt</a:t>
            </a:r>
            <a:r>
              <a:rPr lang="en-IN" dirty="0"/>
              <a:t>(str);</a:t>
            </a:r>
          </a:p>
          <a:p>
            <a:pPr algn="r"/>
            <a:r>
              <a:rPr lang="en-IN" dirty="0"/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F8224-A36C-5F74-F865-0090FF6F33F3}"/>
              </a:ext>
            </a:extLst>
          </p:cNvPr>
          <p:cNvSpPr txBox="1"/>
          <p:nvPr/>
        </p:nvSpPr>
        <p:spPr>
          <a:xfrm>
            <a:off x="6876661" y="187500"/>
            <a:ext cx="37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1473F-361D-FF93-7F98-1F611FB57EE7}"/>
              </a:ext>
            </a:extLst>
          </p:cNvPr>
          <p:cNvSpPr/>
          <p:nvPr/>
        </p:nvSpPr>
        <p:spPr>
          <a:xfrm>
            <a:off x="6814457" y="4198546"/>
            <a:ext cx="4357396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5A507-21F2-421B-BBB7-BD66B1BCEAD1}"/>
              </a:ext>
            </a:extLst>
          </p:cNvPr>
          <p:cNvSpPr/>
          <p:nvPr/>
        </p:nvSpPr>
        <p:spPr>
          <a:xfrm>
            <a:off x="6814457" y="4823697"/>
            <a:ext cx="4357396" cy="3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137E5-1257-8415-F177-1BC1036922D7}"/>
              </a:ext>
            </a:extLst>
          </p:cNvPr>
          <p:cNvSpPr txBox="1"/>
          <p:nvPr/>
        </p:nvSpPr>
        <p:spPr>
          <a:xfrm>
            <a:off x="6935755" y="4198546"/>
            <a:ext cx="42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ExtStringExtensions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EFF32-6C02-6558-C8B2-D51733F78AC7}"/>
              </a:ext>
            </a:extLst>
          </p:cNvPr>
          <p:cNvSpPr txBox="1"/>
          <p:nvPr/>
        </p:nvSpPr>
        <p:spPr>
          <a:xfrm>
            <a:off x="6935755" y="5193029"/>
            <a:ext cx="423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+Reverse(string)</a:t>
            </a:r>
          </a:p>
          <a:p>
            <a:r>
              <a:rPr lang="en-IN" dirty="0"/>
              <a:t>+</a:t>
            </a:r>
            <a:r>
              <a:rPr lang="en-IN" dirty="0" err="1"/>
              <a:t>GetSpecialCharCount</a:t>
            </a:r>
            <a:r>
              <a:rPr lang="en-IN" dirty="0"/>
              <a:t>(string)</a:t>
            </a:r>
          </a:p>
          <a:p>
            <a:r>
              <a:rPr lang="en-IN" dirty="0"/>
              <a:t>+</a:t>
            </a:r>
            <a:r>
              <a:rPr lang="en-IN" dirty="0" err="1"/>
              <a:t>GetDigitsCount</a:t>
            </a:r>
            <a:r>
              <a:rPr lang="en-IN" dirty="0"/>
              <a:t>(string)</a:t>
            </a:r>
          </a:p>
          <a:p>
            <a:r>
              <a:rPr lang="en-IN" dirty="0"/>
              <a:t>+</a:t>
            </a:r>
            <a:r>
              <a:rPr lang="en-IN" dirty="0" err="1"/>
              <a:t>GetParaentheiseCount</a:t>
            </a:r>
            <a:r>
              <a:rPr lang="en-IN" dirty="0"/>
              <a:t>(string)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8D232-4047-6D2D-F72A-FB176007CBFC}"/>
              </a:ext>
            </a:extLst>
          </p:cNvPr>
          <p:cNvSpPr txBox="1"/>
          <p:nvPr/>
        </p:nvSpPr>
        <p:spPr>
          <a:xfrm>
            <a:off x="6814457" y="3546291"/>
            <a:ext cx="37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2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5577C9-D30D-C4AF-74E3-25ACEB456558}"/>
              </a:ext>
            </a:extLst>
          </p:cNvPr>
          <p:cNvCxnSpPr>
            <a:stCxn id="6" idx="1"/>
          </p:cNvCxnSpPr>
          <p:nvPr/>
        </p:nvCxnSpPr>
        <p:spPr>
          <a:xfrm flipH="1">
            <a:off x="1866122" y="2034074"/>
            <a:ext cx="5010539" cy="338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2E59B1-C571-1312-46D5-5FDBACEDC9B8}"/>
              </a:ext>
            </a:extLst>
          </p:cNvPr>
          <p:cNvCxnSpPr>
            <a:stCxn id="12" idx="1"/>
          </p:cNvCxnSpPr>
          <p:nvPr/>
        </p:nvCxnSpPr>
        <p:spPr>
          <a:xfrm flipH="1">
            <a:off x="2220686" y="5392865"/>
            <a:ext cx="4593771" cy="100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4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6E3ED99-1198-F631-2BD5-F7DB8C3639F9}"/>
              </a:ext>
            </a:extLst>
          </p:cNvPr>
          <p:cNvSpPr/>
          <p:nvPr/>
        </p:nvSpPr>
        <p:spPr>
          <a:xfrm>
            <a:off x="109635" y="516104"/>
            <a:ext cx="11777565" cy="5996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48EFA08-265C-3BCF-F5CB-2C88B7135326}"/>
              </a:ext>
            </a:extLst>
          </p:cNvPr>
          <p:cNvSpPr/>
          <p:nvPr/>
        </p:nvSpPr>
        <p:spPr>
          <a:xfrm>
            <a:off x="541176" y="718457"/>
            <a:ext cx="186612" cy="5551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64539-5CB4-D4E9-C8E6-810D8D27A4C9}"/>
              </a:ext>
            </a:extLst>
          </p:cNvPr>
          <p:cNvSpPr txBox="1"/>
          <p:nvPr/>
        </p:nvSpPr>
        <p:spPr>
          <a:xfrm>
            <a:off x="167951" y="419284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1C9C1E-9A6D-9B4D-2268-DEAC3BEE2A9A}"/>
              </a:ext>
            </a:extLst>
          </p:cNvPr>
          <p:cNvSpPr/>
          <p:nvPr/>
        </p:nvSpPr>
        <p:spPr>
          <a:xfrm>
            <a:off x="839755" y="718457"/>
            <a:ext cx="1642188" cy="8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  <a:p>
            <a:pPr algn="ctr"/>
            <a:r>
              <a:rPr lang="en-US" dirty="0"/>
              <a:t>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9468A-FFA7-5FE2-EE4F-C2AA5D2F8505}"/>
              </a:ext>
            </a:extLst>
          </p:cNvPr>
          <p:cNvSpPr/>
          <p:nvPr/>
        </p:nvSpPr>
        <p:spPr>
          <a:xfrm>
            <a:off x="839755" y="1804701"/>
            <a:ext cx="1726163" cy="4269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E000B-8820-979F-E6CA-55EF7B6CE943}"/>
              </a:ext>
            </a:extLst>
          </p:cNvPr>
          <p:cNvSpPr/>
          <p:nvPr/>
        </p:nvSpPr>
        <p:spPr>
          <a:xfrm>
            <a:off x="923731" y="2080727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7BEFEB-8D31-AFDA-D79F-A57008134F63}"/>
              </a:ext>
            </a:extLst>
          </p:cNvPr>
          <p:cNvSpPr/>
          <p:nvPr/>
        </p:nvSpPr>
        <p:spPr>
          <a:xfrm>
            <a:off x="1758819" y="2890945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895DC4-FBC1-5640-8B3E-92956FD58FC7}"/>
              </a:ext>
            </a:extLst>
          </p:cNvPr>
          <p:cNvSpPr/>
          <p:nvPr/>
        </p:nvSpPr>
        <p:spPr>
          <a:xfrm>
            <a:off x="923731" y="3706200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59A026-0296-36D4-0EE4-56C8178A7142}"/>
              </a:ext>
            </a:extLst>
          </p:cNvPr>
          <p:cNvSpPr/>
          <p:nvPr/>
        </p:nvSpPr>
        <p:spPr>
          <a:xfrm>
            <a:off x="1740158" y="4343792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D04165-261A-9A14-C969-CDBBC70087BB}"/>
              </a:ext>
            </a:extLst>
          </p:cNvPr>
          <p:cNvSpPr/>
          <p:nvPr/>
        </p:nvSpPr>
        <p:spPr>
          <a:xfrm>
            <a:off x="923731" y="5167996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B18376-C055-8030-0AEF-B90693C807DB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1217645" y="2547257"/>
            <a:ext cx="0" cy="115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BC932D-BD67-AE3C-E4EB-20A8D0ED4968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1217645" y="3357475"/>
            <a:ext cx="835088" cy="34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9BE739-B81F-1927-EADB-649B6D5F6C4B}"/>
              </a:ext>
            </a:extLst>
          </p:cNvPr>
          <p:cNvCxnSpPr>
            <a:endCxn id="10" idx="0"/>
          </p:cNvCxnSpPr>
          <p:nvPr/>
        </p:nvCxnSpPr>
        <p:spPr>
          <a:xfrm flipH="1">
            <a:off x="1217645" y="3402964"/>
            <a:ext cx="816427" cy="17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F8197-3BF8-B92C-3785-8F4A116ED8F0}"/>
              </a:ext>
            </a:extLst>
          </p:cNvPr>
          <p:cNvCxnSpPr>
            <a:stCxn id="10" idx="7"/>
          </p:cNvCxnSpPr>
          <p:nvPr/>
        </p:nvCxnSpPr>
        <p:spPr>
          <a:xfrm flipV="1">
            <a:off x="1425474" y="4810322"/>
            <a:ext cx="627259" cy="42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921D0-776A-9AF4-ADD5-7FE4A479A4C8}"/>
              </a:ext>
            </a:extLst>
          </p:cNvPr>
          <p:cNvSpPr txBox="1"/>
          <p:nvPr/>
        </p:nvSpPr>
        <p:spPr>
          <a:xfrm>
            <a:off x="2939143" y="133146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9F71E3-775D-1F3A-A00D-3E605486CAE1}"/>
              </a:ext>
            </a:extLst>
          </p:cNvPr>
          <p:cNvSpPr/>
          <p:nvPr/>
        </p:nvSpPr>
        <p:spPr>
          <a:xfrm>
            <a:off x="3760237" y="502478"/>
            <a:ext cx="137849" cy="59729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9F876DC-AFAA-315C-3517-2A8A11496E82}"/>
              </a:ext>
            </a:extLst>
          </p:cNvPr>
          <p:cNvSpPr/>
          <p:nvPr/>
        </p:nvSpPr>
        <p:spPr>
          <a:xfrm>
            <a:off x="4396826" y="804762"/>
            <a:ext cx="186612" cy="5551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B578C-3414-56F8-F6DA-BA966F205F4F}"/>
              </a:ext>
            </a:extLst>
          </p:cNvPr>
          <p:cNvSpPr txBox="1"/>
          <p:nvPr/>
        </p:nvSpPr>
        <p:spPr>
          <a:xfrm>
            <a:off x="4023601" y="505589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97BD2D-880D-D624-FBF1-216ABD3218B3}"/>
              </a:ext>
            </a:extLst>
          </p:cNvPr>
          <p:cNvSpPr/>
          <p:nvPr/>
        </p:nvSpPr>
        <p:spPr>
          <a:xfrm>
            <a:off x="4695405" y="804762"/>
            <a:ext cx="1642188" cy="8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  <a:p>
            <a:pPr algn="ctr"/>
            <a:r>
              <a:rPr lang="en-US" dirty="0"/>
              <a:t>Point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787CF5-A9DA-B539-1F88-1BA95E72EDF2}"/>
              </a:ext>
            </a:extLst>
          </p:cNvPr>
          <p:cNvSpPr/>
          <p:nvPr/>
        </p:nvSpPr>
        <p:spPr>
          <a:xfrm>
            <a:off x="4695405" y="1891006"/>
            <a:ext cx="1726163" cy="4269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DCB89E-4D81-A38B-6272-EE9389EE78E2}"/>
              </a:ext>
            </a:extLst>
          </p:cNvPr>
          <p:cNvSpPr/>
          <p:nvPr/>
        </p:nvSpPr>
        <p:spPr>
          <a:xfrm>
            <a:off x="4779381" y="2167032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48E7ED-C18E-6BFF-EA40-54D7DB3D64D0}"/>
              </a:ext>
            </a:extLst>
          </p:cNvPr>
          <p:cNvSpPr/>
          <p:nvPr/>
        </p:nvSpPr>
        <p:spPr>
          <a:xfrm>
            <a:off x="5614469" y="2977250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B9FCE6-D378-6FCD-47BA-42E11E7522D5}"/>
              </a:ext>
            </a:extLst>
          </p:cNvPr>
          <p:cNvSpPr/>
          <p:nvPr/>
        </p:nvSpPr>
        <p:spPr>
          <a:xfrm>
            <a:off x="5595808" y="4430097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25B4D-F50C-D777-B7BC-AD8B32495918}"/>
              </a:ext>
            </a:extLst>
          </p:cNvPr>
          <p:cNvSpPr/>
          <p:nvPr/>
        </p:nvSpPr>
        <p:spPr>
          <a:xfrm>
            <a:off x="4779381" y="5254301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39CB8-67B8-D361-D0A4-68ED3C7FA3EE}"/>
              </a:ext>
            </a:extLst>
          </p:cNvPr>
          <p:cNvCxnSpPr>
            <a:stCxn id="27" idx="4"/>
          </p:cNvCxnSpPr>
          <p:nvPr/>
        </p:nvCxnSpPr>
        <p:spPr>
          <a:xfrm>
            <a:off x="5073295" y="2633562"/>
            <a:ext cx="0" cy="115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86589E-96C9-DC86-9CC1-A22A081945F4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5073295" y="3443780"/>
            <a:ext cx="835088" cy="34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EF8B50-0ECD-0E11-BA7C-FE22A0053106}"/>
              </a:ext>
            </a:extLst>
          </p:cNvPr>
          <p:cNvCxnSpPr>
            <a:endCxn id="30" idx="0"/>
          </p:cNvCxnSpPr>
          <p:nvPr/>
        </p:nvCxnSpPr>
        <p:spPr>
          <a:xfrm flipH="1">
            <a:off x="5073295" y="3489269"/>
            <a:ext cx="816427" cy="17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670DCB-2D14-C48F-F70E-B1CFF59E729D}"/>
              </a:ext>
            </a:extLst>
          </p:cNvPr>
          <p:cNvCxnSpPr>
            <a:stCxn id="30" idx="7"/>
          </p:cNvCxnSpPr>
          <p:nvPr/>
        </p:nvCxnSpPr>
        <p:spPr>
          <a:xfrm flipV="1">
            <a:off x="5281124" y="4896627"/>
            <a:ext cx="627259" cy="42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E44613-B75C-8656-7BBE-DDEAC67A6D2E}"/>
              </a:ext>
            </a:extLst>
          </p:cNvPr>
          <p:cNvSpPr/>
          <p:nvPr/>
        </p:nvSpPr>
        <p:spPr>
          <a:xfrm>
            <a:off x="6979299" y="502477"/>
            <a:ext cx="137849" cy="59729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C633D39-C56F-5542-4986-3787F6F8A59E}"/>
              </a:ext>
            </a:extLst>
          </p:cNvPr>
          <p:cNvSpPr/>
          <p:nvPr/>
        </p:nvSpPr>
        <p:spPr>
          <a:xfrm>
            <a:off x="7545907" y="1968759"/>
            <a:ext cx="3230950" cy="494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82551F-3208-F3D6-37F1-DB75E594249F}"/>
              </a:ext>
            </a:extLst>
          </p:cNvPr>
          <p:cNvSpPr/>
          <p:nvPr/>
        </p:nvSpPr>
        <p:spPr>
          <a:xfrm>
            <a:off x="4780992" y="3778517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DC8D6B-B9DC-9E39-387E-E3BC6DE67B5B}"/>
              </a:ext>
            </a:extLst>
          </p:cNvPr>
          <p:cNvSpPr/>
          <p:nvPr/>
        </p:nvSpPr>
        <p:spPr>
          <a:xfrm>
            <a:off x="951722" y="335902"/>
            <a:ext cx="11122090" cy="6354147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1B85E-868B-F070-C62A-50801E160827}"/>
              </a:ext>
            </a:extLst>
          </p:cNvPr>
          <p:cNvSpPr txBox="1"/>
          <p:nvPr/>
        </p:nvSpPr>
        <p:spPr>
          <a:xfrm>
            <a:off x="10072396" y="503853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CLR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B5DCBB-0CAA-003D-0BB1-2263B52DA966}"/>
              </a:ext>
            </a:extLst>
          </p:cNvPr>
          <p:cNvSpPr/>
          <p:nvPr/>
        </p:nvSpPr>
        <p:spPr>
          <a:xfrm>
            <a:off x="317241" y="335902"/>
            <a:ext cx="457200" cy="6298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TY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D39B6-83AB-9976-707E-022409A96C66}"/>
              </a:ext>
            </a:extLst>
          </p:cNvPr>
          <p:cNvSpPr txBox="1"/>
          <p:nvPr/>
        </p:nvSpPr>
        <p:spPr>
          <a:xfrm>
            <a:off x="83975" y="-18663"/>
            <a:ext cx="489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Thread clr.exe .NET 6 it is dotnet.exe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68861-BE53-3F72-7401-2918C1020192}"/>
              </a:ext>
            </a:extLst>
          </p:cNvPr>
          <p:cNvSpPr/>
          <p:nvPr/>
        </p:nvSpPr>
        <p:spPr>
          <a:xfrm>
            <a:off x="1278294" y="503853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9042-FBD9-E553-5A08-9EE0F56CCE62}"/>
              </a:ext>
            </a:extLst>
          </p:cNvPr>
          <p:cNvSpPr txBox="1"/>
          <p:nvPr/>
        </p:nvSpPr>
        <p:spPr>
          <a:xfrm>
            <a:off x="1343608" y="63448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BC230-D18C-8439-6FCB-2155CAEFA33E}"/>
              </a:ext>
            </a:extLst>
          </p:cNvPr>
          <p:cNvSpPr txBox="1"/>
          <p:nvPr/>
        </p:nvSpPr>
        <p:spPr>
          <a:xfrm>
            <a:off x="1474237" y="1003814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6EA8E-BDB6-65D5-CF1A-24B445190EEB}"/>
              </a:ext>
            </a:extLst>
          </p:cNvPr>
          <p:cNvSpPr/>
          <p:nvPr/>
        </p:nvSpPr>
        <p:spPr>
          <a:xfrm>
            <a:off x="1800809" y="1552316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AE6D54-3E8C-4B60-587B-5FA663E746FF}"/>
              </a:ext>
            </a:extLst>
          </p:cNvPr>
          <p:cNvSpPr/>
          <p:nvPr/>
        </p:nvSpPr>
        <p:spPr>
          <a:xfrm>
            <a:off x="2341985" y="1552316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AC865D-34BD-B3C4-EEC5-86BC9B397552}"/>
              </a:ext>
            </a:extLst>
          </p:cNvPr>
          <p:cNvSpPr/>
          <p:nvPr/>
        </p:nvSpPr>
        <p:spPr>
          <a:xfrm>
            <a:off x="2341984" y="243806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CAD5F3-CD08-E475-3146-F1994832BF25}"/>
              </a:ext>
            </a:extLst>
          </p:cNvPr>
          <p:cNvSpPr/>
          <p:nvPr/>
        </p:nvSpPr>
        <p:spPr>
          <a:xfrm>
            <a:off x="1343608" y="634482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6FDAB-DB50-B220-171F-29EAA85840AF}"/>
              </a:ext>
            </a:extLst>
          </p:cNvPr>
          <p:cNvSpPr/>
          <p:nvPr/>
        </p:nvSpPr>
        <p:spPr>
          <a:xfrm>
            <a:off x="3418114" y="503853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64CEA-CEEF-63F9-E31E-272635E1ECFD}"/>
              </a:ext>
            </a:extLst>
          </p:cNvPr>
          <p:cNvSpPr txBox="1"/>
          <p:nvPr/>
        </p:nvSpPr>
        <p:spPr>
          <a:xfrm>
            <a:off x="3483428" y="63448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46DAC-8998-9CAC-5EB7-DBF6888303EF}"/>
              </a:ext>
            </a:extLst>
          </p:cNvPr>
          <p:cNvSpPr txBox="1"/>
          <p:nvPr/>
        </p:nvSpPr>
        <p:spPr>
          <a:xfrm>
            <a:off x="3614057" y="1003814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1D73B-912B-2153-58B9-25D7D1BEC367}"/>
              </a:ext>
            </a:extLst>
          </p:cNvPr>
          <p:cNvSpPr/>
          <p:nvPr/>
        </p:nvSpPr>
        <p:spPr>
          <a:xfrm>
            <a:off x="3940629" y="1552316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130CAA-5DF2-8B2C-E4E7-258E3A9CE22E}"/>
              </a:ext>
            </a:extLst>
          </p:cNvPr>
          <p:cNvSpPr/>
          <p:nvPr/>
        </p:nvSpPr>
        <p:spPr>
          <a:xfrm>
            <a:off x="4481805" y="1552316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DC2D7C-23C3-8AEB-DCAB-6C81605C681C}"/>
              </a:ext>
            </a:extLst>
          </p:cNvPr>
          <p:cNvSpPr/>
          <p:nvPr/>
        </p:nvSpPr>
        <p:spPr>
          <a:xfrm>
            <a:off x="4481804" y="243806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42355A3-AED8-81BA-82E2-90174CD7E617}"/>
              </a:ext>
            </a:extLst>
          </p:cNvPr>
          <p:cNvSpPr/>
          <p:nvPr/>
        </p:nvSpPr>
        <p:spPr>
          <a:xfrm>
            <a:off x="3483428" y="634482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4C7E1-FCB6-F42C-E5F0-7E7C0C559DFE}"/>
              </a:ext>
            </a:extLst>
          </p:cNvPr>
          <p:cNvSpPr/>
          <p:nvPr/>
        </p:nvSpPr>
        <p:spPr>
          <a:xfrm>
            <a:off x="1268960" y="3433012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7E63A-745B-9B2B-11BE-270AFD5668D1}"/>
              </a:ext>
            </a:extLst>
          </p:cNvPr>
          <p:cNvSpPr txBox="1"/>
          <p:nvPr/>
        </p:nvSpPr>
        <p:spPr>
          <a:xfrm>
            <a:off x="1334274" y="356364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1A2B2-BE9A-2297-B071-0EB5551AE18A}"/>
              </a:ext>
            </a:extLst>
          </p:cNvPr>
          <p:cNvSpPr txBox="1"/>
          <p:nvPr/>
        </p:nvSpPr>
        <p:spPr>
          <a:xfrm>
            <a:off x="1464903" y="3932973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F6761B-3DBF-75C6-F0CC-7E2F7E743590}"/>
              </a:ext>
            </a:extLst>
          </p:cNvPr>
          <p:cNvSpPr/>
          <p:nvPr/>
        </p:nvSpPr>
        <p:spPr>
          <a:xfrm>
            <a:off x="1791475" y="4481475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668D9A-D1AF-19E9-B712-C95AC3F59924}"/>
              </a:ext>
            </a:extLst>
          </p:cNvPr>
          <p:cNvSpPr/>
          <p:nvPr/>
        </p:nvSpPr>
        <p:spPr>
          <a:xfrm>
            <a:off x="2332651" y="4481475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C9955C-7494-4D98-5D37-7E6F2F06D505}"/>
              </a:ext>
            </a:extLst>
          </p:cNvPr>
          <p:cNvSpPr/>
          <p:nvPr/>
        </p:nvSpPr>
        <p:spPr>
          <a:xfrm>
            <a:off x="2332650" y="5367228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8F18086-0D94-3058-788C-B0F3ED8A8EC3}"/>
              </a:ext>
            </a:extLst>
          </p:cNvPr>
          <p:cNvSpPr/>
          <p:nvPr/>
        </p:nvSpPr>
        <p:spPr>
          <a:xfrm>
            <a:off x="1334274" y="3563641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26D99A-D6C8-1E2E-D834-D3CA2048F6DA}"/>
              </a:ext>
            </a:extLst>
          </p:cNvPr>
          <p:cNvSpPr/>
          <p:nvPr/>
        </p:nvSpPr>
        <p:spPr>
          <a:xfrm>
            <a:off x="3483428" y="3447663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E4199-09F0-C2CA-9CA6-E84E4C4A2581}"/>
              </a:ext>
            </a:extLst>
          </p:cNvPr>
          <p:cNvSpPr txBox="1"/>
          <p:nvPr/>
        </p:nvSpPr>
        <p:spPr>
          <a:xfrm>
            <a:off x="3548742" y="357829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79DA3-A793-0122-1782-3FD8C8F1EC03}"/>
              </a:ext>
            </a:extLst>
          </p:cNvPr>
          <p:cNvSpPr txBox="1"/>
          <p:nvPr/>
        </p:nvSpPr>
        <p:spPr>
          <a:xfrm>
            <a:off x="3679371" y="3947624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EDD24-5E2C-7825-46C0-9C8B7CEC0934}"/>
              </a:ext>
            </a:extLst>
          </p:cNvPr>
          <p:cNvSpPr/>
          <p:nvPr/>
        </p:nvSpPr>
        <p:spPr>
          <a:xfrm>
            <a:off x="4005943" y="4496126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7FD722-869A-EB62-7C80-5DEF815916BE}"/>
              </a:ext>
            </a:extLst>
          </p:cNvPr>
          <p:cNvSpPr/>
          <p:nvPr/>
        </p:nvSpPr>
        <p:spPr>
          <a:xfrm>
            <a:off x="4547119" y="4496126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15F90DE-71EA-B08C-7B24-50930D970D5C}"/>
              </a:ext>
            </a:extLst>
          </p:cNvPr>
          <p:cNvSpPr/>
          <p:nvPr/>
        </p:nvSpPr>
        <p:spPr>
          <a:xfrm>
            <a:off x="4547118" y="538187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565CA39-A57E-C952-C03F-172273DA98CD}"/>
              </a:ext>
            </a:extLst>
          </p:cNvPr>
          <p:cNvSpPr/>
          <p:nvPr/>
        </p:nvSpPr>
        <p:spPr>
          <a:xfrm>
            <a:off x="3548742" y="3578292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E88DD4-0847-650A-C22A-0C2CE7DE23D9}"/>
              </a:ext>
            </a:extLst>
          </p:cNvPr>
          <p:cNvSpPr/>
          <p:nvPr/>
        </p:nvSpPr>
        <p:spPr>
          <a:xfrm>
            <a:off x="5604588" y="506575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5DBB9-E2A8-9332-BD5D-83A02D189184}"/>
              </a:ext>
            </a:extLst>
          </p:cNvPr>
          <p:cNvSpPr txBox="1"/>
          <p:nvPr/>
        </p:nvSpPr>
        <p:spPr>
          <a:xfrm>
            <a:off x="5669902" y="637204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68E4-BB0B-DD52-1DCE-2721AC422CCE}"/>
              </a:ext>
            </a:extLst>
          </p:cNvPr>
          <p:cNvSpPr txBox="1"/>
          <p:nvPr/>
        </p:nvSpPr>
        <p:spPr>
          <a:xfrm>
            <a:off x="5800531" y="1006536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612BD-C3E9-A5BD-6314-38C2737D0236}"/>
              </a:ext>
            </a:extLst>
          </p:cNvPr>
          <p:cNvSpPr/>
          <p:nvPr/>
        </p:nvSpPr>
        <p:spPr>
          <a:xfrm>
            <a:off x="6127103" y="1555038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53178ED-3623-36A0-166D-26F146F9935E}"/>
              </a:ext>
            </a:extLst>
          </p:cNvPr>
          <p:cNvSpPr/>
          <p:nvPr/>
        </p:nvSpPr>
        <p:spPr>
          <a:xfrm>
            <a:off x="6668279" y="1555038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4AB792-8123-759E-6897-F6BABDC8DEE4}"/>
              </a:ext>
            </a:extLst>
          </p:cNvPr>
          <p:cNvSpPr/>
          <p:nvPr/>
        </p:nvSpPr>
        <p:spPr>
          <a:xfrm>
            <a:off x="6668278" y="2440791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82FA8BA-48CA-956B-B024-B0CEBAE5D1DC}"/>
              </a:ext>
            </a:extLst>
          </p:cNvPr>
          <p:cNvSpPr/>
          <p:nvPr/>
        </p:nvSpPr>
        <p:spPr>
          <a:xfrm>
            <a:off x="5669902" y="637204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EE7D62-4355-05EB-8553-777DBAB06132}"/>
              </a:ext>
            </a:extLst>
          </p:cNvPr>
          <p:cNvSpPr/>
          <p:nvPr/>
        </p:nvSpPr>
        <p:spPr>
          <a:xfrm>
            <a:off x="7791062" y="503853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742B3F-416A-1049-B3E1-7981B203E15B}"/>
              </a:ext>
            </a:extLst>
          </p:cNvPr>
          <p:cNvSpPr txBox="1"/>
          <p:nvPr/>
        </p:nvSpPr>
        <p:spPr>
          <a:xfrm>
            <a:off x="7856376" y="63448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E67DE-5BDA-53B5-4F38-4B19E66AC250}"/>
              </a:ext>
            </a:extLst>
          </p:cNvPr>
          <p:cNvSpPr txBox="1"/>
          <p:nvPr/>
        </p:nvSpPr>
        <p:spPr>
          <a:xfrm>
            <a:off x="7987005" y="1003814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285B93-E7B8-E937-3B1D-ABFF79BFB69C}"/>
              </a:ext>
            </a:extLst>
          </p:cNvPr>
          <p:cNvSpPr/>
          <p:nvPr/>
        </p:nvSpPr>
        <p:spPr>
          <a:xfrm>
            <a:off x="8313577" y="1552316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BD481BB-7244-E16C-B6B8-5137BC90F7EC}"/>
              </a:ext>
            </a:extLst>
          </p:cNvPr>
          <p:cNvSpPr/>
          <p:nvPr/>
        </p:nvSpPr>
        <p:spPr>
          <a:xfrm>
            <a:off x="8854753" y="1552316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612662B-C295-DB28-DD3A-84B381328979}"/>
              </a:ext>
            </a:extLst>
          </p:cNvPr>
          <p:cNvSpPr/>
          <p:nvPr/>
        </p:nvSpPr>
        <p:spPr>
          <a:xfrm>
            <a:off x="8854752" y="243806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7882E2E5-7525-46C5-6426-3880C5A17D64}"/>
              </a:ext>
            </a:extLst>
          </p:cNvPr>
          <p:cNvSpPr/>
          <p:nvPr/>
        </p:nvSpPr>
        <p:spPr>
          <a:xfrm>
            <a:off x="7856376" y="634482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142F66-90D6-640F-2950-4F372F0AFB1F}"/>
              </a:ext>
            </a:extLst>
          </p:cNvPr>
          <p:cNvSpPr/>
          <p:nvPr/>
        </p:nvSpPr>
        <p:spPr>
          <a:xfrm>
            <a:off x="5657460" y="3491716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0907DF-D0C5-D427-F382-0FD205CCDED3}"/>
              </a:ext>
            </a:extLst>
          </p:cNvPr>
          <p:cNvSpPr txBox="1"/>
          <p:nvPr/>
        </p:nvSpPr>
        <p:spPr>
          <a:xfrm>
            <a:off x="5722774" y="3622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605115-24A1-13A4-B19D-33874BA164E3}"/>
              </a:ext>
            </a:extLst>
          </p:cNvPr>
          <p:cNvSpPr txBox="1"/>
          <p:nvPr/>
        </p:nvSpPr>
        <p:spPr>
          <a:xfrm>
            <a:off x="5853403" y="3991677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EB6F49-593B-1345-4B5A-F14C9E0367EB}"/>
              </a:ext>
            </a:extLst>
          </p:cNvPr>
          <p:cNvSpPr/>
          <p:nvPr/>
        </p:nvSpPr>
        <p:spPr>
          <a:xfrm>
            <a:off x="6179975" y="4540179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FBB0EEE-B026-990C-E5DB-F32744C77280}"/>
              </a:ext>
            </a:extLst>
          </p:cNvPr>
          <p:cNvSpPr/>
          <p:nvPr/>
        </p:nvSpPr>
        <p:spPr>
          <a:xfrm>
            <a:off x="6721151" y="454017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1BE0ADA-8A7C-1244-99E6-52FE2EFBD214}"/>
              </a:ext>
            </a:extLst>
          </p:cNvPr>
          <p:cNvSpPr/>
          <p:nvPr/>
        </p:nvSpPr>
        <p:spPr>
          <a:xfrm>
            <a:off x="6721150" y="5425932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EE61F4CD-FD0A-12A8-CAFD-20EF158B621B}"/>
              </a:ext>
            </a:extLst>
          </p:cNvPr>
          <p:cNvSpPr/>
          <p:nvPr/>
        </p:nvSpPr>
        <p:spPr>
          <a:xfrm>
            <a:off x="5722774" y="3622345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C8460D-9AC9-B123-A311-03826A0C71BB}"/>
              </a:ext>
            </a:extLst>
          </p:cNvPr>
          <p:cNvSpPr/>
          <p:nvPr/>
        </p:nvSpPr>
        <p:spPr>
          <a:xfrm>
            <a:off x="7843937" y="3490756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27A9E3-95A7-186C-CE54-3F0EA9F98C07}"/>
              </a:ext>
            </a:extLst>
          </p:cNvPr>
          <p:cNvSpPr txBox="1"/>
          <p:nvPr/>
        </p:nvSpPr>
        <p:spPr>
          <a:xfrm>
            <a:off x="7909246" y="3685594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8A349-1D3E-C588-1593-C58343D79707}"/>
              </a:ext>
            </a:extLst>
          </p:cNvPr>
          <p:cNvSpPr txBox="1"/>
          <p:nvPr/>
        </p:nvSpPr>
        <p:spPr>
          <a:xfrm>
            <a:off x="8039875" y="4054926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1965FB-2E3D-C194-2435-623B79C4232C}"/>
              </a:ext>
            </a:extLst>
          </p:cNvPr>
          <p:cNvSpPr/>
          <p:nvPr/>
        </p:nvSpPr>
        <p:spPr>
          <a:xfrm>
            <a:off x="8366447" y="4603428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7D50B51-5A52-04CE-8A1D-07E8340D58A7}"/>
              </a:ext>
            </a:extLst>
          </p:cNvPr>
          <p:cNvSpPr/>
          <p:nvPr/>
        </p:nvSpPr>
        <p:spPr>
          <a:xfrm>
            <a:off x="8907623" y="4603428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C34878B-1453-C6FA-E8F1-2B12C1ECF3D8}"/>
              </a:ext>
            </a:extLst>
          </p:cNvPr>
          <p:cNvSpPr/>
          <p:nvPr/>
        </p:nvSpPr>
        <p:spPr>
          <a:xfrm>
            <a:off x="8907622" y="5489181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975E3F98-B1B3-3B7F-B7A6-E1B80D1FB85C}"/>
              </a:ext>
            </a:extLst>
          </p:cNvPr>
          <p:cNvSpPr/>
          <p:nvPr/>
        </p:nvSpPr>
        <p:spPr>
          <a:xfrm>
            <a:off x="7909246" y="3685594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7B0BC9B0-1324-77A5-5A69-493590D47BA2}"/>
              </a:ext>
            </a:extLst>
          </p:cNvPr>
          <p:cNvSpPr/>
          <p:nvPr/>
        </p:nvSpPr>
        <p:spPr>
          <a:xfrm>
            <a:off x="9918440" y="569167"/>
            <a:ext cx="606490" cy="5784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B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G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R</a:t>
            </a:r>
            <a:endParaRPr lang="en-US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6C450BA-2496-51EC-0190-4DA3B4991474}"/>
              </a:ext>
            </a:extLst>
          </p:cNvPr>
          <p:cNvCxnSpPr>
            <a:endCxn id="6" idx="2"/>
          </p:cNvCxnSpPr>
          <p:nvPr/>
        </p:nvCxnSpPr>
        <p:spPr>
          <a:xfrm rot="10800000">
            <a:off x="2286000" y="3200400"/>
            <a:ext cx="7786396" cy="65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5181A44-B363-7FAF-95D4-4120A6A1E9C1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2276666" y="3282490"/>
            <a:ext cx="7795730" cy="150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43C3C3-BFB4-FDDC-0CD3-70D49FEC578B}"/>
              </a:ext>
            </a:extLst>
          </p:cNvPr>
          <p:cNvCxnSpPr>
            <a:endCxn id="13" idx="2"/>
          </p:cNvCxnSpPr>
          <p:nvPr/>
        </p:nvCxnSpPr>
        <p:spPr>
          <a:xfrm flipH="1" flipV="1">
            <a:off x="4425820" y="3200400"/>
            <a:ext cx="5646576" cy="1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5555E4-11EA-F785-CD45-38F4892EED76}"/>
              </a:ext>
            </a:extLst>
          </p:cNvPr>
          <p:cNvCxnSpPr>
            <a:endCxn id="27" idx="0"/>
          </p:cNvCxnSpPr>
          <p:nvPr/>
        </p:nvCxnSpPr>
        <p:spPr>
          <a:xfrm flipH="1">
            <a:off x="4491134" y="3323315"/>
            <a:ext cx="5581262" cy="12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39BD29-3836-147C-327E-233CC54E8FF8}"/>
              </a:ext>
            </a:extLst>
          </p:cNvPr>
          <p:cNvCxnSpPr>
            <a:endCxn id="34" idx="2"/>
          </p:cNvCxnSpPr>
          <p:nvPr/>
        </p:nvCxnSpPr>
        <p:spPr>
          <a:xfrm flipH="1" flipV="1">
            <a:off x="6612294" y="3203122"/>
            <a:ext cx="3460102" cy="12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C992576-5D2B-5D5C-7ED9-50F9261C7BB8}"/>
              </a:ext>
            </a:extLst>
          </p:cNvPr>
          <p:cNvCxnSpPr>
            <a:endCxn id="48" idx="0"/>
          </p:cNvCxnSpPr>
          <p:nvPr/>
        </p:nvCxnSpPr>
        <p:spPr>
          <a:xfrm flipH="1">
            <a:off x="6665166" y="3331029"/>
            <a:ext cx="3407230" cy="16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AA3E2C-2CA0-8795-6BA0-E956104DBB5C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8798768" y="3200400"/>
            <a:ext cx="1326500" cy="16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B1B6FF-94C3-E0ED-7C2D-BCA9E9DD7A8B}"/>
              </a:ext>
            </a:extLst>
          </p:cNvPr>
          <p:cNvCxnSpPr>
            <a:endCxn id="55" idx="0"/>
          </p:cNvCxnSpPr>
          <p:nvPr/>
        </p:nvCxnSpPr>
        <p:spPr>
          <a:xfrm flipH="1">
            <a:off x="8851643" y="3397000"/>
            <a:ext cx="1220753" cy="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CC19668-8D85-0858-F7AF-8E7A8AEA098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183364" y="1850896"/>
            <a:ext cx="158621" cy="4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3B3A9F-7855-E017-36F5-141CE8ADA16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183364" y="2280104"/>
            <a:ext cx="158620" cy="45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6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ABC3920-DEB8-6014-7328-C552A2A59147}"/>
              </a:ext>
            </a:extLst>
          </p:cNvPr>
          <p:cNvSpPr/>
          <p:nvPr/>
        </p:nvSpPr>
        <p:spPr>
          <a:xfrm>
            <a:off x="8621486" y="1352939"/>
            <a:ext cx="1931436" cy="298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Shared Data Object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2E0A8A-66A7-76A9-43DB-2E0A35909748}"/>
              </a:ext>
            </a:extLst>
          </p:cNvPr>
          <p:cNvCxnSpPr>
            <a:cxnSpLocks/>
          </p:cNvCxnSpPr>
          <p:nvPr/>
        </p:nvCxnSpPr>
        <p:spPr>
          <a:xfrm>
            <a:off x="2351314" y="839755"/>
            <a:ext cx="4198776" cy="183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557F4-DF5B-A309-1E44-8C49ADCC6183}"/>
              </a:ext>
            </a:extLst>
          </p:cNvPr>
          <p:cNvCxnSpPr>
            <a:cxnSpLocks/>
          </p:cNvCxnSpPr>
          <p:nvPr/>
        </p:nvCxnSpPr>
        <p:spPr>
          <a:xfrm flipV="1">
            <a:off x="2313992" y="2659224"/>
            <a:ext cx="4152122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D52250-E238-E15C-322C-B71E34E63214}"/>
              </a:ext>
            </a:extLst>
          </p:cNvPr>
          <p:cNvCxnSpPr>
            <a:cxnSpLocks/>
          </p:cNvCxnSpPr>
          <p:nvPr/>
        </p:nvCxnSpPr>
        <p:spPr>
          <a:xfrm flipV="1">
            <a:off x="2425959" y="2659224"/>
            <a:ext cx="4114800" cy="201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48A4C67D-3CE1-AAAD-AE6B-D900B368A9C9}"/>
              </a:ext>
            </a:extLst>
          </p:cNvPr>
          <p:cNvSpPr/>
          <p:nvPr/>
        </p:nvSpPr>
        <p:spPr>
          <a:xfrm>
            <a:off x="10786188" y="1520890"/>
            <a:ext cx="690465" cy="2752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N</a:t>
            </a:r>
            <a:endParaRPr lang="en-US" dirty="0"/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7622623B-1D29-8C91-C28B-27EBF2A007BC}"/>
              </a:ext>
            </a:extLst>
          </p:cNvPr>
          <p:cNvSpPr/>
          <p:nvPr/>
        </p:nvSpPr>
        <p:spPr>
          <a:xfrm>
            <a:off x="6578081" y="2295331"/>
            <a:ext cx="2034074" cy="765110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A2A6FF0-D6B4-F3AD-92CC-C2600281C38B}"/>
              </a:ext>
            </a:extLst>
          </p:cNvPr>
          <p:cNvSpPr/>
          <p:nvPr/>
        </p:nvSpPr>
        <p:spPr>
          <a:xfrm>
            <a:off x="7595118" y="3060441"/>
            <a:ext cx="195943" cy="1614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B9F26-EDEF-9E52-A163-DC6FF91C4409}"/>
              </a:ext>
            </a:extLst>
          </p:cNvPr>
          <p:cNvSpPr txBox="1"/>
          <p:nvPr/>
        </p:nvSpPr>
        <p:spPr>
          <a:xfrm>
            <a:off x="6764693" y="4758612"/>
            <a:ext cx="22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Request Q</a:t>
            </a:r>
            <a:endParaRPr lang="en-US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C6474199-C9D2-0D72-6C30-9BE30382A2F2}"/>
              </a:ext>
            </a:extLst>
          </p:cNvPr>
          <p:cNvSpPr/>
          <p:nvPr/>
        </p:nvSpPr>
        <p:spPr>
          <a:xfrm>
            <a:off x="8444204" y="2174033"/>
            <a:ext cx="289249" cy="12129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462C5356-EFAB-89AF-7966-609E9F95A124}"/>
              </a:ext>
            </a:extLst>
          </p:cNvPr>
          <p:cNvSpPr/>
          <p:nvPr/>
        </p:nvSpPr>
        <p:spPr>
          <a:xfrm>
            <a:off x="7595118" y="1810139"/>
            <a:ext cx="1408923" cy="48519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89EE54FE-AA67-F345-9BBB-0EBA363BE017}"/>
              </a:ext>
            </a:extLst>
          </p:cNvPr>
          <p:cNvSpPr/>
          <p:nvPr/>
        </p:nvSpPr>
        <p:spPr>
          <a:xfrm>
            <a:off x="6727372" y="1203649"/>
            <a:ext cx="2715208" cy="109168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49F21-FCE4-5436-4FDE-18F9AB822D00}"/>
              </a:ext>
            </a:extLst>
          </p:cNvPr>
          <p:cNvSpPr txBox="1"/>
          <p:nvPr/>
        </p:nvSpPr>
        <p:spPr>
          <a:xfrm>
            <a:off x="877078" y="5477069"/>
            <a:ext cx="62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Execution of Requests in a Q based on First-Come-First-Serv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03DDC6-4B39-D99C-8D75-BB2E3A73BDFF}"/>
              </a:ext>
            </a:extLst>
          </p:cNvPr>
          <p:cNvSpPr/>
          <p:nvPr/>
        </p:nvSpPr>
        <p:spPr>
          <a:xfrm>
            <a:off x="727788" y="307910"/>
            <a:ext cx="4357396" cy="636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48582-B326-BDCD-3547-4017D7FE328E}"/>
              </a:ext>
            </a:extLst>
          </p:cNvPr>
          <p:cNvSpPr txBox="1"/>
          <p:nvPr/>
        </p:nvSpPr>
        <p:spPr>
          <a:xfrm>
            <a:off x="942392" y="410547"/>
            <a:ext cx="381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Main() Method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78A7B9-AEE9-DFC1-38D9-3BF45C27FC16}"/>
              </a:ext>
            </a:extLst>
          </p:cNvPr>
          <p:cNvSpPr/>
          <p:nvPr/>
        </p:nvSpPr>
        <p:spPr>
          <a:xfrm>
            <a:off x="8985380" y="307910"/>
            <a:ext cx="2264228" cy="961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Increment()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BD49-4515-B582-5E8A-79825253658C}"/>
              </a:ext>
            </a:extLst>
          </p:cNvPr>
          <p:cNvSpPr/>
          <p:nvPr/>
        </p:nvSpPr>
        <p:spPr>
          <a:xfrm>
            <a:off x="8985380" y="2948473"/>
            <a:ext cx="2264228" cy="961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Decrement()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4A5E46-8AAD-3603-2765-8E7092D78D11}"/>
              </a:ext>
            </a:extLst>
          </p:cNvPr>
          <p:cNvSpPr/>
          <p:nvPr/>
        </p:nvSpPr>
        <p:spPr>
          <a:xfrm>
            <a:off x="74645" y="307910"/>
            <a:ext cx="615820" cy="6242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</a:t>
            </a:r>
          </a:p>
          <a:p>
            <a:pPr algn="ctr"/>
            <a:r>
              <a:rPr lang="en-IN" b="1" dirty="0"/>
              <a:t>H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9DC1F7-1B09-0453-AB21-C2FF62BD90F2}"/>
              </a:ext>
            </a:extLst>
          </p:cNvPr>
          <p:cNvSpPr/>
          <p:nvPr/>
        </p:nvSpPr>
        <p:spPr>
          <a:xfrm>
            <a:off x="2892490" y="1408922"/>
            <a:ext cx="4068147" cy="59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T1  Worker Thread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A09ECB-7D96-1B1A-0FA9-58B4AFE5A399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6960638" y="788436"/>
            <a:ext cx="2024743" cy="919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3D1C70-9E07-C78E-4374-E65E7D8BD6E8}"/>
              </a:ext>
            </a:extLst>
          </p:cNvPr>
          <p:cNvSpPr/>
          <p:nvPr/>
        </p:nvSpPr>
        <p:spPr>
          <a:xfrm>
            <a:off x="2906486" y="2586133"/>
            <a:ext cx="4068147" cy="59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T2  Worker Thread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38A5BD-347B-651C-7B57-CCC38999183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6977744" y="2884716"/>
            <a:ext cx="2007636" cy="544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B1AA60-4B4B-D16B-44AF-C7E42E307F8B}"/>
              </a:ext>
            </a:extLst>
          </p:cNvPr>
          <p:cNvSpPr/>
          <p:nvPr/>
        </p:nvSpPr>
        <p:spPr>
          <a:xfrm>
            <a:off x="1231641" y="3909526"/>
            <a:ext cx="3359020" cy="19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Some Logic on Main Thread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D89B812-A928-FD8E-64FD-89D0DD94058C}"/>
              </a:ext>
            </a:extLst>
          </p:cNvPr>
          <p:cNvCxnSpPr/>
          <p:nvPr/>
        </p:nvCxnSpPr>
        <p:spPr>
          <a:xfrm>
            <a:off x="942392" y="1408922"/>
            <a:ext cx="1950098" cy="298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21262A-8B7B-3ADE-261D-2114CE272B55}"/>
              </a:ext>
            </a:extLst>
          </p:cNvPr>
          <p:cNvSpPr txBox="1"/>
          <p:nvPr/>
        </p:nvSpPr>
        <p:spPr>
          <a:xfrm>
            <a:off x="1231641" y="779879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 with T1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1D5A8-3424-6FA7-BF30-E9CEF8129595}"/>
              </a:ext>
            </a:extLst>
          </p:cNvPr>
          <p:cNvSpPr txBox="1"/>
          <p:nvPr/>
        </p:nvSpPr>
        <p:spPr>
          <a:xfrm>
            <a:off x="5906278" y="186612"/>
            <a:ext cx="173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will Allocate A Thread for Increment and start execution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FF7D9B0-7F5D-18E2-D0A6-46F7B827B8A7}"/>
              </a:ext>
            </a:extLst>
          </p:cNvPr>
          <p:cNvCxnSpPr>
            <a:endCxn id="11" idx="1"/>
          </p:cNvCxnSpPr>
          <p:nvPr/>
        </p:nvCxnSpPr>
        <p:spPr>
          <a:xfrm>
            <a:off x="1082351" y="2425959"/>
            <a:ext cx="1824135" cy="458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90481C-ED2E-FB59-0C07-265F20ABC8A3}"/>
              </a:ext>
            </a:extLst>
          </p:cNvPr>
          <p:cNvSpPr txBox="1"/>
          <p:nvPr/>
        </p:nvSpPr>
        <p:spPr>
          <a:xfrm>
            <a:off x="6179977" y="3203508"/>
            <a:ext cx="173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will Allocate A Thread for Decrement and start execution</a:t>
            </a:r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A077DF3-DE59-3D44-97B2-9851267DFCBF}"/>
              </a:ext>
            </a:extLst>
          </p:cNvPr>
          <p:cNvSpPr/>
          <p:nvPr/>
        </p:nvSpPr>
        <p:spPr>
          <a:xfrm>
            <a:off x="727787" y="1386939"/>
            <a:ext cx="387221" cy="5060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XE</a:t>
            </a:r>
          </a:p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9E2D731C-4BAF-C456-A9B0-0775B02AD264}"/>
              </a:ext>
            </a:extLst>
          </p:cNvPr>
          <p:cNvSpPr/>
          <p:nvPr/>
        </p:nvSpPr>
        <p:spPr>
          <a:xfrm>
            <a:off x="1838131" y="1800808"/>
            <a:ext cx="1343608" cy="632926"/>
          </a:xfrm>
          <a:prstGeom prst="curved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BE8834C8-A611-BA1F-9FD7-2D2F3272FB99}"/>
              </a:ext>
            </a:extLst>
          </p:cNvPr>
          <p:cNvSpPr/>
          <p:nvPr/>
        </p:nvSpPr>
        <p:spPr>
          <a:xfrm>
            <a:off x="1979645" y="3030895"/>
            <a:ext cx="1343608" cy="632926"/>
          </a:xfrm>
          <a:prstGeom prst="curved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27580-ABFB-8682-1C90-8353B0149C38}"/>
              </a:ext>
            </a:extLst>
          </p:cNvPr>
          <p:cNvSpPr txBox="1"/>
          <p:nvPr/>
        </p:nvSpPr>
        <p:spPr>
          <a:xfrm>
            <a:off x="3181739" y="2006082"/>
            <a:ext cx="190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Monitor Execution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2B663C-F4EA-E326-65C1-A9B7ECA832E1}"/>
              </a:ext>
            </a:extLst>
          </p:cNvPr>
          <p:cNvSpPr txBox="1"/>
          <p:nvPr/>
        </p:nvSpPr>
        <p:spPr>
          <a:xfrm>
            <a:off x="3097763" y="3238609"/>
            <a:ext cx="190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Monitor Execution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C69D1-BFEE-915F-6450-AA3985B8DE92}"/>
              </a:ext>
            </a:extLst>
          </p:cNvPr>
          <p:cNvSpPr txBox="1"/>
          <p:nvPr/>
        </p:nvSpPr>
        <p:spPr>
          <a:xfrm>
            <a:off x="5808306" y="1369077"/>
            <a:ext cx="148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Priority Thread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F19720-969A-5844-45F0-35384E64A333}"/>
              </a:ext>
            </a:extLst>
          </p:cNvPr>
          <p:cNvSpPr txBox="1"/>
          <p:nvPr/>
        </p:nvSpPr>
        <p:spPr>
          <a:xfrm>
            <a:off x="4700296" y="2948473"/>
            <a:ext cx="148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Abort Conditionally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3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D8008-9601-4337-E222-22D96529C63E}"/>
              </a:ext>
            </a:extLst>
          </p:cNvPr>
          <p:cNvSpPr txBox="1"/>
          <p:nvPr/>
        </p:nvSpPr>
        <p:spPr>
          <a:xfrm>
            <a:off x="167951" y="130629"/>
            <a:ext cx="28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MultipleTasks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74494-3BE9-78AC-3779-FC685505AB1C}"/>
              </a:ext>
            </a:extLst>
          </p:cNvPr>
          <p:cNvSpPr/>
          <p:nvPr/>
        </p:nvSpPr>
        <p:spPr>
          <a:xfrm>
            <a:off x="1035698" y="765110"/>
            <a:ext cx="10916816" cy="58782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3E878-6568-AAC8-7361-F04B8F5A8287}"/>
              </a:ext>
            </a:extLst>
          </p:cNvPr>
          <p:cNvSpPr txBox="1"/>
          <p:nvPr/>
        </p:nvSpPr>
        <p:spPr>
          <a:xfrm>
            <a:off x="8164286" y="867747"/>
            <a:ext cx="37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App Executing Process i.e. CLR or dotnet.exe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3AF230C-FE1B-D495-1AA4-28FDC93603CE}"/>
              </a:ext>
            </a:extLst>
          </p:cNvPr>
          <p:cNvSpPr/>
          <p:nvPr/>
        </p:nvSpPr>
        <p:spPr>
          <a:xfrm>
            <a:off x="326571" y="709127"/>
            <a:ext cx="709127" cy="5896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9417-485E-2691-F08F-5CD148A94B98}"/>
              </a:ext>
            </a:extLst>
          </p:cNvPr>
          <p:cNvSpPr/>
          <p:nvPr/>
        </p:nvSpPr>
        <p:spPr>
          <a:xfrm>
            <a:off x="1287623" y="1134442"/>
            <a:ext cx="5589037" cy="469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CF0E3-171C-DC0B-DA18-F04D46ED7ECD}"/>
              </a:ext>
            </a:extLst>
          </p:cNvPr>
          <p:cNvSpPr txBox="1"/>
          <p:nvPr/>
        </p:nvSpPr>
        <p:spPr>
          <a:xfrm>
            <a:off x="1287624" y="1212980"/>
            <a:ext cx="34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AddDomain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91A8B-1227-485D-83BA-7A0C6010DD5B}"/>
              </a:ext>
            </a:extLst>
          </p:cNvPr>
          <p:cNvSpPr/>
          <p:nvPr/>
        </p:nvSpPr>
        <p:spPr>
          <a:xfrm>
            <a:off x="1707503" y="2256062"/>
            <a:ext cx="1222310" cy="300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638312-B866-A1E4-A03C-05985780031E}"/>
              </a:ext>
            </a:extLst>
          </p:cNvPr>
          <p:cNvSpPr/>
          <p:nvPr/>
        </p:nvSpPr>
        <p:spPr>
          <a:xfrm>
            <a:off x="3601616" y="2230016"/>
            <a:ext cx="3041780" cy="15022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F28CA-3E5C-0F56-0D81-B36985F68BC7}"/>
              </a:ext>
            </a:extLst>
          </p:cNvPr>
          <p:cNvSpPr txBox="1"/>
          <p:nvPr/>
        </p:nvSpPr>
        <p:spPr>
          <a:xfrm>
            <a:off x="3928188" y="2332653"/>
            <a:ext cx="24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dll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DEE1B-8D10-3FF8-4127-F78DD89C9498}"/>
              </a:ext>
            </a:extLst>
          </p:cNvPr>
          <p:cNvSpPr/>
          <p:nvPr/>
        </p:nvSpPr>
        <p:spPr>
          <a:xfrm>
            <a:off x="3806890" y="2864498"/>
            <a:ext cx="718457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Task 1</a:t>
            </a:r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3E10F2-CD96-67A4-D88D-52289632B185}"/>
              </a:ext>
            </a:extLst>
          </p:cNvPr>
          <p:cNvSpPr/>
          <p:nvPr/>
        </p:nvSpPr>
        <p:spPr>
          <a:xfrm>
            <a:off x="4683967" y="2864498"/>
            <a:ext cx="718457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Task 2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1F37BB-DFBE-4104-E812-F60D22727CD6}"/>
              </a:ext>
            </a:extLst>
          </p:cNvPr>
          <p:cNvSpPr/>
          <p:nvPr/>
        </p:nvSpPr>
        <p:spPr>
          <a:xfrm>
            <a:off x="5570374" y="2864497"/>
            <a:ext cx="718457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Task 3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CE34395-AD2F-62BB-E5A4-711EC3B750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929813" y="2981131"/>
            <a:ext cx="671803" cy="77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D8E834-C921-8897-5EE1-F2879555D1E3}"/>
              </a:ext>
            </a:extLst>
          </p:cNvPr>
          <p:cNvSpPr txBox="1"/>
          <p:nvPr/>
        </p:nvSpPr>
        <p:spPr>
          <a:xfrm>
            <a:off x="7744408" y="1819469"/>
            <a:ext cx="401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 wants to execute a method that contains 3 tasks</a:t>
            </a:r>
            <a:endParaRPr lang="en-US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4F2C383-0614-6419-4A1F-E1D71E06874F}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6643396" y="2142635"/>
            <a:ext cx="1101012" cy="838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42AFBDB-DF5A-CFED-846A-D1241815117E}"/>
              </a:ext>
            </a:extLst>
          </p:cNvPr>
          <p:cNvSpPr/>
          <p:nvPr/>
        </p:nvSpPr>
        <p:spPr>
          <a:xfrm>
            <a:off x="1287623" y="2230016"/>
            <a:ext cx="354564" cy="303050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44B23B-1C90-C427-4771-3DC39B14C792}"/>
              </a:ext>
            </a:extLst>
          </p:cNvPr>
          <p:cNvCxnSpPr>
            <a:cxnSpLocks/>
          </p:cNvCxnSpPr>
          <p:nvPr/>
        </p:nvCxnSpPr>
        <p:spPr>
          <a:xfrm>
            <a:off x="2929813" y="4441371"/>
            <a:ext cx="6419460" cy="942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BB8FA0-10B7-90A5-529E-18E47585D4C8}"/>
              </a:ext>
            </a:extLst>
          </p:cNvPr>
          <p:cNvSpPr txBox="1"/>
          <p:nvPr/>
        </p:nvSpPr>
        <p:spPr>
          <a:xfrm>
            <a:off x="8164286" y="4127623"/>
            <a:ext cx="359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Request Made to CLR to Allocate 3 Threads to execute Task1, Task2, Task3, Asynchronously and return data from it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AC9774-1A53-C942-E306-DE0D410B3561}"/>
              </a:ext>
            </a:extLst>
          </p:cNvPr>
          <p:cNvSpPr/>
          <p:nvPr/>
        </p:nvSpPr>
        <p:spPr>
          <a:xfrm>
            <a:off x="7305869" y="5383936"/>
            <a:ext cx="4329404" cy="9982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 resource Manager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06E8DF5-DC8A-522E-FAB5-178DCFFAFEFB}"/>
              </a:ext>
            </a:extLst>
          </p:cNvPr>
          <p:cNvCxnSpPr>
            <a:stCxn id="31" idx="1"/>
            <a:endCxn id="18" idx="2"/>
          </p:cNvCxnSpPr>
          <p:nvPr/>
        </p:nvCxnSpPr>
        <p:spPr>
          <a:xfrm rot="10800000">
            <a:off x="5929603" y="3349688"/>
            <a:ext cx="1376266" cy="2533350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055975A-B5F9-15BE-FA77-9BB70D72552B}"/>
              </a:ext>
            </a:extLst>
          </p:cNvPr>
          <p:cNvCxnSpPr>
            <a:stCxn id="31" idx="1"/>
            <a:endCxn id="17" idx="2"/>
          </p:cNvCxnSpPr>
          <p:nvPr/>
        </p:nvCxnSpPr>
        <p:spPr>
          <a:xfrm rot="10800000">
            <a:off x="5043197" y="3349690"/>
            <a:ext cx="2262673" cy="2533349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A02452A-AF38-80A8-39F6-DB064A4B913A}"/>
              </a:ext>
            </a:extLst>
          </p:cNvPr>
          <p:cNvCxnSpPr>
            <a:stCxn id="31" idx="1"/>
            <a:endCxn id="16" idx="2"/>
          </p:cNvCxnSpPr>
          <p:nvPr/>
        </p:nvCxnSpPr>
        <p:spPr>
          <a:xfrm rot="10800000">
            <a:off x="4166119" y="3349690"/>
            <a:ext cx="3139750" cy="2533349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65E99C-D5E5-DE54-38F4-C3E249F42E0A}"/>
              </a:ext>
            </a:extLst>
          </p:cNvPr>
          <p:cNvSpPr txBox="1"/>
          <p:nvPr/>
        </p:nvSpPr>
        <p:spPr>
          <a:xfrm>
            <a:off x="7744408" y="303711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Task.Factory.StartNew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78CFCB-631D-D9B9-A5FD-781AB3F4FE59}"/>
              </a:ext>
            </a:extLst>
          </p:cNvPr>
          <p:cNvSpPr/>
          <p:nvPr/>
        </p:nvSpPr>
        <p:spPr>
          <a:xfrm>
            <a:off x="3452325" y="3926040"/>
            <a:ext cx="3041780" cy="31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Task Schedular aka Task Factory</a:t>
            </a:r>
            <a:endParaRPr lang="en-US" sz="14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3E85E6-2E9A-45BA-F84B-4F1EA1ABEC38}"/>
              </a:ext>
            </a:extLst>
          </p:cNvPr>
          <p:cNvCxnSpPr>
            <a:stCxn id="17" idx="1"/>
            <a:endCxn id="13" idx="2"/>
          </p:cNvCxnSpPr>
          <p:nvPr/>
        </p:nvCxnSpPr>
        <p:spPr>
          <a:xfrm rot="10800000" flipV="1">
            <a:off x="2318659" y="3107093"/>
            <a:ext cx="2365309" cy="2153425"/>
          </a:xfrm>
          <a:prstGeom prst="bentConnector4">
            <a:avLst>
              <a:gd name="adj1" fmla="val 37081"/>
              <a:gd name="adj2" fmla="val 110616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8AC7CB-E8D3-247F-C91B-582CBF4EC2B7}"/>
              </a:ext>
            </a:extLst>
          </p:cNvPr>
          <p:cNvSpPr txBox="1"/>
          <p:nvPr/>
        </p:nvSpPr>
        <p:spPr>
          <a:xfrm>
            <a:off x="1810137" y="5665626"/>
            <a:ext cx="2262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Returning value to Main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4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11DFB0-5851-C3D2-5D28-8967017C3D3C}"/>
              </a:ext>
            </a:extLst>
          </p:cNvPr>
          <p:cNvSpPr/>
          <p:nvPr/>
        </p:nvSpPr>
        <p:spPr>
          <a:xfrm>
            <a:off x="746449" y="606490"/>
            <a:ext cx="289249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Read Employees for Specific Dept</a:t>
            </a:r>
            <a:endParaRPr lang="en-US" sz="16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AAEABAF-59F4-14C6-2C45-05852CA428C2}"/>
              </a:ext>
            </a:extLst>
          </p:cNvPr>
          <p:cNvSpPr/>
          <p:nvPr/>
        </p:nvSpPr>
        <p:spPr>
          <a:xfrm>
            <a:off x="4226768" y="2239346"/>
            <a:ext cx="2537926" cy="11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Calculate Salary</a:t>
            </a:r>
            <a:endParaRPr lang="en-US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E67A50A-C55D-0EE7-57C3-620701B433B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638939" y="1063690"/>
            <a:ext cx="587829" cy="1770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66EF45-372C-E481-002C-3E6D5BBEFE17}"/>
              </a:ext>
            </a:extLst>
          </p:cNvPr>
          <p:cNvSpPr/>
          <p:nvPr/>
        </p:nvSpPr>
        <p:spPr>
          <a:xfrm>
            <a:off x="7336972" y="3744685"/>
            <a:ext cx="2537926" cy="11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Calculate Tax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9D6D5A3-2B43-97A7-12EB-28F7ED40D8B1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6764694" y="2834173"/>
            <a:ext cx="572278" cy="1505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7DAB11-7C5A-2963-AFA5-35E452BDF8D2}"/>
              </a:ext>
            </a:extLst>
          </p:cNvPr>
          <p:cNvSpPr txBox="1"/>
          <p:nvPr/>
        </p:nvSpPr>
        <p:spPr>
          <a:xfrm>
            <a:off x="4114800" y="2054680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0DF68-1398-4B7F-9960-C9C01508E782}"/>
              </a:ext>
            </a:extLst>
          </p:cNvPr>
          <p:cNvSpPr txBox="1"/>
          <p:nvPr/>
        </p:nvSpPr>
        <p:spPr>
          <a:xfrm>
            <a:off x="646922" y="421824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31EFE-D7DF-6D35-1B28-557E0D0C7AA6}"/>
              </a:ext>
            </a:extLst>
          </p:cNvPr>
          <p:cNvSpPr txBox="1"/>
          <p:nvPr/>
        </p:nvSpPr>
        <p:spPr>
          <a:xfrm>
            <a:off x="7277879" y="3560019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3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1D7FC4-50A3-7083-F3B7-2DC93F12770D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H="1">
            <a:off x="2726094" y="-495687"/>
            <a:ext cx="1632856" cy="3467878"/>
          </a:xfrm>
          <a:prstGeom prst="bentConnector3">
            <a:avLst>
              <a:gd name="adj1" fmla="val -1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3CE6B3-EDFB-8D5D-A471-36E7882549CF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 rot="16200000" flipH="1">
            <a:off x="6105330" y="1225810"/>
            <a:ext cx="1505339" cy="3163079"/>
          </a:xfrm>
          <a:prstGeom prst="bentConnector3">
            <a:avLst>
              <a:gd name="adj1" fmla="val -15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5349A-BD38-CACF-4D06-A3EA965BB26E}"/>
              </a:ext>
            </a:extLst>
          </p:cNvPr>
          <p:cNvSpPr txBox="1"/>
          <p:nvPr/>
        </p:nvSpPr>
        <p:spPr>
          <a:xfrm>
            <a:off x="6232849" y="606490"/>
            <a:ext cx="364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Continue From first to second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A999E-83E0-27F8-5F9A-3FF737981C00}"/>
              </a:ext>
            </a:extLst>
          </p:cNvPr>
          <p:cNvSpPr txBox="1"/>
          <p:nvPr/>
        </p:nvSpPr>
        <p:spPr>
          <a:xfrm>
            <a:off x="298580" y="177282"/>
            <a:ext cx="77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Inheritance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CEFBC-A598-D2F8-0002-B6D8F82AD569}"/>
              </a:ext>
            </a:extLst>
          </p:cNvPr>
          <p:cNvSpPr/>
          <p:nvPr/>
        </p:nvSpPr>
        <p:spPr>
          <a:xfrm>
            <a:off x="429208" y="811763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89178-8117-4A99-36DF-CAE4F772B516}"/>
              </a:ext>
            </a:extLst>
          </p:cNvPr>
          <p:cNvSpPr/>
          <p:nvPr/>
        </p:nvSpPr>
        <p:spPr>
          <a:xfrm>
            <a:off x="429208" y="1181095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4A697-907D-B77D-CE8D-69C2B12CBA3D}"/>
              </a:ext>
            </a:extLst>
          </p:cNvPr>
          <p:cNvSpPr txBox="1"/>
          <p:nvPr/>
        </p:nvSpPr>
        <p:spPr>
          <a:xfrm>
            <a:off x="429208" y="1399592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PrintMessage</a:t>
            </a:r>
            <a:r>
              <a:rPr lang="en-IN" dirty="0"/>
              <a:t>();</a:t>
            </a:r>
          </a:p>
          <a:p>
            <a:r>
              <a:rPr lang="en-IN" dirty="0"/>
              <a:t>+ M1();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F9AC3-B072-CAED-A8D5-F3AAA8F6113D}"/>
              </a:ext>
            </a:extLst>
          </p:cNvPr>
          <p:cNvSpPr txBox="1"/>
          <p:nvPr/>
        </p:nvSpPr>
        <p:spPr>
          <a:xfrm>
            <a:off x="830424" y="811763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Base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CFD80-694A-3FC0-799C-479DD45B17CE}"/>
              </a:ext>
            </a:extLst>
          </p:cNvPr>
          <p:cNvSpPr/>
          <p:nvPr/>
        </p:nvSpPr>
        <p:spPr>
          <a:xfrm>
            <a:off x="401216" y="2827175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97472-CFAC-590A-DC38-8CEAA1E171E1}"/>
              </a:ext>
            </a:extLst>
          </p:cNvPr>
          <p:cNvSpPr/>
          <p:nvPr/>
        </p:nvSpPr>
        <p:spPr>
          <a:xfrm>
            <a:off x="401216" y="3196507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5F5D9-28C1-CE88-1688-86B87CB08D38}"/>
              </a:ext>
            </a:extLst>
          </p:cNvPr>
          <p:cNvSpPr txBox="1"/>
          <p:nvPr/>
        </p:nvSpPr>
        <p:spPr>
          <a:xfrm>
            <a:off x="401216" y="3415004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ShowMessage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+ M1()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299DA-D9C4-68AE-497C-7D1FCFA62ED1}"/>
              </a:ext>
            </a:extLst>
          </p:cNvPr>
          <p:cNvSpPr txBox="1"/>
          <p:nvPr/>
        </p:nvSpPr>
        <p:spPr>
          <a:xfrm>
            <a:off x="802432" y="282717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Derive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BEAE79-1AA1-81BE-5A76-03A82EDA7B50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rot="16200000" flipV="1">
            <a:off x="1296956" y="2416629"/>
            <a:ext cx="811763" cy="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57E790-4A7C-44B5-926B-2B355E69CCB3}"/>
              </a:ext>
            </a:extLst>
          </p:cNvPr>
          <p:cNvSpPr txBox="1"/>
          <p:nvPr/>
        </p:nvSpPr>
        <p:spPr>
          <a:xfrm>
            <a:off x="5673012" y="103569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5B3D7A-525C-A4D5-3DF9-B1EF0C85CE5D}"/>
              </a:ext>
            </a:extLst>
          </p:cNvPr>
          <p:cNvCxnSpPr>
            <a:stCxn id="14" idx="2"/>
            <a:endCxn id="8" idx="3"/>
          </p:cNvCxnSpPr>
          <p:nvPr/>
        </p:nvCxnSpPr>
        <p:spPr>
          <a:xfrm rot="5400000">
            <a:off x="3951901" y="392272"/>
            <a:ext cx="2023970" cy="4049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DA7EA3-C27D-EFE0-8B41-568DF96275DA}"/>
              </a:ext>
            </a:extLst>
          </p:cNvPr>
          <p:cNvSpPr txBox="1"/>
          <p:nvPr/>
        </p:nvSpPr>
        <p:spPr>
          <a:xfrm>
            <a:off x="4077478" y="365760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Own Class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8D566-39B6-BAB4-259E-CACE9F95D084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1966427" y="2414296"/>
            <a:ext cx="2001416" cy="12700"/>
          </a:xfrm>
          <a:prstGeom prst="bentConnector4">
            <a:avLst>
              <a:gd name="adj1" fmla="val 34965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76644-0947-5C27-ABEB-DFC8E21E1DED}"/>
              </a:ext>
            </a:extLst>
          </p:cNvPr>
          <p:cNvSpPr txBox="1"/>
          <p:nvPr/>
        </p:nvSpPr>
        <p:spPr>
          <a:xfrm>
            <a:off x="3038801" y="194028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Base Class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5F19C-05A3-DD13-05A4-656A5B7AB31A}"/>
              </a:ext>
            </a:extLst>
          </p:cNvPr>
          <p:cNvSpPr/>
          <p:nvPr/>
        </p:nvSpPr>
        <p:spPr>
          <a:xfrm>
            <a:off x="8574833" y="2015412"/>
            <a:ext cx="3312367" cy="448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C5D749-3A5A-BE8A-C8E7-7007E6B10DA3}"/>
              </a:ext>
            </a:extLst>
          </p:cNvPr>
          <p:cNvSpPr/>
          <p:nvPr/>
        </p:nvSpPr>
        <p:spPr>
          <a:xfrm>
            <a:off x="8574833" y="2444620"/>
            <a:ext cx="3312367" cy="6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A2789-3777-E7BA-EC02-A38AC429B2CD}"/>
              </a:ext>
            </a:extLst>
          </p:cNvPr>
          <p:cNvSpPr txBox="1"/>
          <p:nvPr/>
        </p:nvSpPr>
        <p:spPr>
          <a:xfrm>
            <a:off x="9050694" y="2045923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89892-95C2-A7C2-FE8F-000EAAE901CF}"/>
              </a:ext>
            </a:extLst>
          </p:cNvPr>
          <p:cNvSpPr txBox="1"/>
          <p:nvPr/>
        </p:nvSpPr>
        <p:spPr>
          <a:xfrm>
            <a:off x="8668139" y="2836506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Base:</a:t>
            </a:r>
          </a:p>
          <a:p>
            <a:r>
              <a:rPr lang="en-IN" dirty="0" err="1"/>
              <a:t>PrintMessage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0FCAE-C4BB-0F84-D898-4878B0808FE2}"/>
              </a:ext>
            </a:extLst>
          </p:cNvPr>
          <p:cNvSpPr txBox="1"/>
          <p:nvPr/>
        </p:nvSpPr>
        <p:spPr>
          <a:xfrm>
            <a:off x="8574833" y="4030824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Derive:</a:t>
            </a:r>
          </a:p>
          <a:p>
            <a:r>
              <a:rPr lang="en-IN" dirty="0" err="1"/>
              <a:t>ShowMessage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A0AF42-DC20-43F6-1DA4-FC22350D7333}"/>
              </a:ext>
            </a:extLst>
          </p:cNvPr>
          <p:cNvSpPr/>
          <p:nvPr/>
        </p:nvSpPr>
        <p:spPr>
          <a:xfrm>
            <a:off x="2873828" y="5085184"/>
            <a:ext cx="970384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F89597-1B64-92E8-2725-1CCB041C9DC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844212" y="4492489"/>
            <a:ext cx="4730621" cy="1040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58672323-0B48-65EB-5411-071B372BFD38}"/>
              </a:ext>
            </a:extLst>
          </p:cNvPr>
          <p:cNvSpPr/>
          <p:nvPr/>
        </p:nvSpPr>
        <p:spPr>
          <a:xfrm rot="18827425">
            <a:off x="10002615" y="3315903"/>
            <a:ext cx="982954" cy="94230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687AA-C1A3-C693-65D4-4B1ACE1CC3B7}"/>
              </a:ext>
            </a:extLst>
          </p:cNvPr>
          <p:cNvSpPr txBox="1"/>
          <p:nvPr/>
        </p:nvSpPr>
        <p:spPr>
          <a:xfrm>
            <a:off x="11047445" y="3298171"/>
            <a:ext cx="101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</a:t>
            </a:r>
          </a:p>
          <a:p>
            <a:r>
              <a:rPr lang="en-IN" dirty="0"/>
              <a:t>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AADD4-826B-9CF2-837E-E7E52A1B8CDD}"/>
              </a:ext>
            </a:extLst>
          </p:cNvPr>
          <p:cNvSpPr/>
          <p:nvPr/>
        </p:nvSpPr>
        <p:spPr>
          <a:xfrm>
            <a:off x="391885" y="312575"/>
            <a:ext cx="3470988" cy="3531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55487-2745-D494-621A-925844FB550C}"/>
              </a:ext>
            </a:extLst>
          </p:cNvPr>
          <p:cNvSpPr/>
          <p:nvPr/>
        </p:nvSpPr>
        <p:spPr>
          <a:xfrm>
            <a:off x="391885" y="783771"/>
            <a:ext cx="3470988" cy="1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BE2D2-6D2D-3FED-462B-021F2F9B2EFD}"/>
              </a:ext>
            </a:extLst>
          </p:cNvPr>
          <p:cNvSpPr txBox="1"/>
          <p:nvPr/>
        </p:nvSpPr>
        <p:spPr>
          <a:xfrm>
            <a:off x="606490" y="391886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BFFD-BCA7-91A4-FF9E-427C908CCFFA}"/>
              </a:ext>
            </a:extLst>
          </p:cNvPr>
          <p:cNvSpPr txBox="1"/>
          <p:nvPr/>
        </p:nvSpPr>
        <p:spPr>
          <a:xfrm>
            <a:off x="606490" y="1119673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StaffId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StaffName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/>
              <a:t>StaffCategory</a:t>
            </a:r>
            <a:endParaRPr lang="en-IN" dirty="0"/>
          </a:p>
          <a:p>
            <a:r>
              <a:rPr lang="en-IN" dirty="0"/>
              <a:t>+ Income</a:t>
            </a:r>
          </a:p>
          <a:p>
            <a:r>
              <a:rPr lang="en-IN" dirty="0"/>
              <a:t>+ Fees</a:t>
            </a:r>
          </a:p>
          <a:p>
            <a:r>
              <a:rPr lang="en-IN" dirty="0"/>
              <a:t>+ DeptName</a:t>
            </a:r>
          </a:p>
          <a:p>
            <a:r>
              <a:rPr lang="en-IN" dirty="0"/>
              <a:t>+ </a:t>
            </a:r>
            <a:r>
              <a:rPr lang="en-IN" dirty="0">
                <a:highlight>
                  <a:srgbClr val="FFFF00"/>
                </a:highlight>
              </a:rPr>
              <a:t>Address</a:t>
            </a:r>
          </a:p>
          <a:p>
            <a:r>
              <a:rPr lang="en-IN" dirty="0"/>
              <a:t>+ Ward</a:t>
            </a:r>
          </a:p>
          <a:p>
            <a:r>
              <a:rPr lang="en-IN" dirty="0"/>
              <a:t>+ Room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BCE9C-FF79-FFE3-B24D-605932C26027}"/>
              </a:ext>
            </a:extLst>
          </p:cNvPr>
          <p:cNvCxnSpPr/>
          <p:nvPr/>
        </p:nvCxnSpPr>
        <p:spPr>
          <a:xfrm flipV="1">
            <a:off x="2211355" y="369333"/>
            <a:ext cx="3181739" cy="150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EF0AF-DBCE-4AF3-E9A6-F54C1D048D02}"/>
              </a:ext>
            </a:extLst>
          </p:cNvPr>
          <p:cNvSpPr txBox="1"/>
          <p:nvPr/>
        </p:nvSpPr>
        <p:spPr>
          <a:xfrm>
            <a:off x="5393094" y="102637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Repeated values: Doctor, Nurse, Technician, Driver, etc.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AA7CC-5E84-85CC-C119-A5917D53DB74}"/>
              </a:ext>
            </a:extLst>
          </p:cNvPr>
          <p:cNvCxnSpPr/>
          <p:nvPr/>
        </p:nvCxnSpPr>
        <p:spPr>
          <a:xfrm flipV="1">
            <a:off x="1996751" y="1875453"/>
            <a:ext cx="3396343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D00C28-80CC-A734-6F89-28291CAF8206}"/>
              </a:ext>
            </a:extLst>
          </p:cNvPr>
          <p:cNvSpPr txBox="1"/>
          <p:nvPr/>
        </p:nvSpPr>
        <p:spPr>
          <a:xfrm>
            <a:off x="5393094" y="1516998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 to the Staff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2E7314-99F4-EB76-4ACB-5BA906EF18C7}"/>
              </a:ext>
            </a:extLst>
          </p:cNvPr>
          <p:cNvSpPr/>
          <p:nvPr/>
        </p:nvSpPr>
        <p:spPr>
          <a:xfrm>
            <a:off x="1567543" y="3191069"/>
            <a:ext cx="317240" cy="38255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4F8932-F7A1-957D-22BD-ACBEA890D52F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 flipH="1">
            <a:off x="1884783" y="1886331"/>
            <a:ext cx="5966928" cy="1496017"/>
          </a:xfrm>
          <a:prstGeom prst="bentConnector4">
            <a:avLst>
              <a:gd name="adj1" fmla="val -3831"/>
              <a:gd name="adj2" fmla="val 56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65AB3-799C-9ACF-2B91-A6B6835A9CAD}"/>
              </a:ext>
            </a:extLst>
          </p:cNvPr>
          <p:cNvSpPr/>
          <p:nvPr/>
        </p:nvSpPr>
        <p:spPr>
          <a:xfrm>
            <a:off x="186612" y="0"/>
            <a:ext cx="118125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Possible Derivation for the Staff to define specific Classes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FB1F-18A7-5CB9-40B9-27376FB84678}"/>
              </a:ext>
            </a:extLst>
          </p:cNvPr>
          <p:cNvSpPr txBox="1"/>
          <p:nvPr/>
        </p:nvSpPr>
        <p:spPr>
          <a:xfrm>
            <a:off x="186612" y="606490"/>
            <a:ext cx="265922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</a:t>
            </a:r>
          </a:p>
          <a:p>
            <a:r>
              <a:rPr lang="en-IN" dirty="0"/>
              <a:t>+</a:t>
            </a:r>
            <a:r>
              <a:rPr lang="en-IN" dirty="0" err="1"/>
              <a:t>StaffId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StaffName</a:t>
            </a:r>
            <a:endParaRPr lang="en-IN" dirty="0"/>
          </a:p>
          <a:p>
            <a:r>
              <a:rPr lang="en-IN" dirty="0"/>
              <a:t>+Address</a:t>
            </a:r>
          </a:p>
          <a:p>
            <a:r>
              <a:rPr lang="en-IN" dirty="0"/>
              <a:t>+Gender</a:t>
            </a:r>
          </a:p>
          <a:p>
            <a:r>
              <a:rPr lang="en-IN" dirty="0"/>
              <a:t>+</a:t>
            </a:r>
            <a:r>
              <a:rPr lang="en-IN" dirty="0" err="1"/>
              <a:t>DateOfBirth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BasicPay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DeptNo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A9D4E-DD11-990C-FADF-608F586F8AD4}"/>
              </a:ext>
            </a:extLst>
          </p:cNvPr>
          <p:cNvSpPr/>
          <p:nvPr/>
        </p:nvSpPr>
        <p:spPr>
          <a:xfrm>
            <a:off x="186612" y="923731"/>
            <a:ext cx="26592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9359-990C-6AE7-8B4D-B420CBA72251}"/>
              </a:ext>
            </a:extLst>
          </p:cNvPr>
          <p:cNvSpPr txBox="1"/>
          <p:nvPr/>
        </p:nvSpPr>
        <p:spPr>
          <a:xfrm>
            <a:off x="186612" y="3498980"/>
            <a:ext cx="310709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Doctor</a:t>
            </a:r>
          </a:p>
          <a:p>
            <a:endParaRPr lang="en-US" dirty="0"/>
          </a:p>
          <a:p>
            <a:r>
              <a:rPr lang="en-US" dirty="0"/>
              <a:t>+Education</a:t>
            </a:r>
          </a:p>
          <a:p>
            <a:r>
              <a:rPr lang="en-US" dirty="0"/>
              <a:t>+Specialization</a:t>
            </a:r>
          </a:p>
          <a:p>
            <a:r>
              <a:rPr lang="en-US" dirty="0"/>
              <a:t>+</a:t>
            </a:r>
            <a:r>
              <a:rPr lang="en-US" dirty="0" err="1"/>
              <a:t>VisitingDays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VisitingHours</a:t>
            </a:r>
            <a:endParaRPr lang="en-US" dirty="0"/>
          </a:p>
          <a:p>
            <a:r>
              <a:rPr lang="en-US" dirty="0"/>
              <a:t>+Fees</a:t>
            </a:r>
          </a:p>
          <a:p>
            <a:r>
              <a:rPr lang="en-US" dirty="0"/>
              <a:t>+</a:t>
            </a:r>
            <a:r>
              <a:rPr lang="en-US" dirty="0" err="1"/>
              <a:t>MaxPatieintsPerDay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253A9E-F1C6-7110-31A8-A764747CAFE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327285" y="3086106"/>
            <a:ext cx="601814" cy="223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BD1F9-3B5F-9094-20C4-EE625AE97BDB}"/>
              </a:ext>
            </a:extLst>
          </p:cNvPr>
          <p:cNvSpPr/>
          <p:nvPr/>
        </p:nvSpPr>
        <p:spPr>
          <a:xfrm>
            <a:off x="186612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B76D5CB-E131-0122-6A77-989580DD4054}"/>
              </a:ext>
            </a:extLst>
          </p:cNvPr>
          <p:cNvSpPr/>
          <p:nvPr/>
        </p:nvSpPr>
        <p:spPr>
          <a:xfrm>
            <a:off x="3452327" y="3498980"/>
            <a:ext cx="615820" cy="23335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D8914-4E22-7D7E-4470-58F671468B87}"/>
              </a:ext>
            </a:extLst>
          </p:cNvPr>
          <p:cNvSpPr txBox="1"/>
          <p:nvPr/>
        </p:nvSpPr>
        <p:spPr>
          <a:xfrm>
            <a:off x="186612" y="599025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 is-a Staff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1545A-D715-6F8D-3600-BA05C86EEB40}"/>
              </a:ext>
            </a:extLst>
          </p:cNvPr>
          <p:cNvSpPr txBox="1"/>
          <p:nvPr/>
        </p:nvSpPr>
        <p:spPr>
          <a:xfrm>
            <a:off x="5620138" y="3498980"/>
            <a:ext cx="31070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Nurse</a:t>
            </a:r>
          </a:p>
          <a:p>
            <a:endParaRPr lang="en-US" dirty="0"/>
          </a:p>
          <a:p>
            <a:r>
              <a:rPr lang="en-US" dirty="0"/>
              <a:t>+Ward</a:t>
            </a:r>
          </a:p>
          <a:p>
            <a:r>
              <a:rPr lang="en-US" dirty="0"/>
              <a:t>+</a:t>
            </a:r>
            <a:r>
              <a:rPr lang="en-US" dirty="0" err="1"/>
              <a:t>Experties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DuetyTimings</a:t>
            </a:r>
            <a:endParaRPr lang="en-US" dirty="0"/>
          </a:p>
          <a:p>
            <a:r>
              <a:rPr lang="en-US" dirty="0"/>
              <a:t>+Allowances</a:t>
            </a:r>
          </a:p>
          <a:p>
            <a:r>
              <a:rPr lang="en-US" dirty="0"/>
              <a:t>+</a:t>
            </a:r>
            <a:r>
              <a:rPr lang="en-US" dirty="0" err="1"/>
              <a:t>MinPatieintsPerDay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5BFAD-464E-96AD-7DB8-4DC9DFC1FD42}"/>
              </a:ext>
            </a:extLst>
          </p:cNvPr>
          <p:cNvSpPr/>
          <p:nvPr/>
        </p:nvSpPr>
        <p:spPr>
          <a:xfrm>
            <a:off x="5620138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A5E7A4-7ED3-A96F-E042-F5F1A8E503E9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rot="16200000" flipV="1">
            <a:off x="4044048" y="369343"/>
            <a:ext cx="601814" cy="565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C05C7-F4DB-61EA-B09D-4D631906BA9D}"/>
              </a:ext>
            </a:extLst>
          </p:cNvPr>
          <p:cNvSpPr txBox="1"/>
          <p:nvPr/>
        </p:nvSpPr>
        <p:spPr>
          <a:xfrm>
            <a:off x="5505061" y="5807304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Nurse is-a Staff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FDA33-38FB-F479-E590-1D9F6D202BA9}"/>
              </a:ext>
            </a:extLst>
          </p:cNvPr>
          <p:cNvSpPr txBox="1"/>
          <p:nvPr/>
        </p:nvSpPr>
        <p:spPr>
          <a:xfrm>
            <a:off x="8111412" y="615821"/>
            <a:ext cx="31070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Department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DeptNo</a:t>
            </a:r>
            <a:endParaRPr lang="en-US" dirty="0"/>
          </a:p>
          <a:p>
            <a:r>
              <a:rPr lang="en-US" dirty="0"/>
              <a:t>+DeptName</a:t>
            </a:r>
          </a:p>
          <a:p>
            <a:r>
              <a:rPr lang="en-US" dirty="0"/>
              <a:t>+Capacity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ACC46-B8F8-8425-74DC-10B818562CC5}"/>
              </a:ext>
            </a:extLst>
          </p:cNvPr>
          <p:cNvSpPr/>
          <p:nvPr/>
        </p:nvSpPr>
        <p:spPr>
          <a:xfrm>
            <a:off x="8111412" y="942392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5C85463-37D8-962D-8A64-0C7222378349}"/>
              </a:ext>
            </a:extLst>
          </p:cNvPr>
          <p:cNvSpPr/>
          <p:nvPr/>
        </p:nvSpPr>
        <p:spPr>
          <a:xfrm>
            <a:off x="2845837" y="1152399"/>
            <a:ext cx="5265575" cy="4105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Department Has Staffs and Staff has-a department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2CBCC-EF32-57AB-9AB4-D1AAC635E61B}"/>
              </a:ext>
            </a:extLst>
          </p:cNvPr>
          <p:cNvSpPr txBox="1"/>
          <p:nvPr/>
        </p:nvSpPr>
        <p:spPr>
          <a:xfrm>
            <a:off x="4068147" y="1609599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Relationship of ‘has-</a:t>
            </a:r>
            <a:r>
              <a:rPr lang="en-IN" b="1" dirty="0" err="1"/>
              <a:t>a’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9D18A-9D89-E357-E3BD-CA2B0BF356CB}"/>
              </a:ext>
            </a:extLst>
          </p:cNvPr>
          <p:cNvSpPr txBox="1"/>
          <p:nvPr/>
        </p:nvSpPr>
        <p:spPr>
          <a:xfrm>
            <a:off x="8005665" y="2250835"/>
            <a:ext cx="34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One-Dept-with-Many-Staffs</a:t>
            </a:r>
          </a:p>
          <a:p>
            <a:r>
              <a:rPr lang="en-IN" dirty="0"/>
              <a:t>One-Staff-One-Dept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5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41743-B4AD-9F4E-1DC8-4984C67C4304}"/>
              </a:ext>
            </a:extLst>
          </p:cNvPr>
          <p:cNvSpPr/>
          <p:nvPr/>
        </p:nvSpPr>
        <p:spPr>
          <a:xfrm>
            <a:off x="363894" y="335902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5C860-E948-782A-59BE-B6728E41F34C}"/>
              </a:ext>
            </a:extLst>
          </p:cNvPr>
          <p:cNvSpPr/>
          <p:nvPr/>
        </p:nvSpPr>
        <p:spPr>
          <a:xfrm>
            <a:off x="363894" y="906003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CA4C9-4285-1F48-C3B4-728181F8518E}"/>
              </a:ext>
            </a:extLst>
          </p:cNvPr>
          <p:cNvSpPr txBox="1"/>
          <p:nvPr/>
        </p:nvSpPr>
        <p:spPr>
          <a:xfrm>
            <a:off x="1231641" y="410547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StaffLogic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E7B83-B61B-0E6E-BBCC-5DAA6E9E56AD}"/>
              </a:ext>
            </a:extLst>
          </p:cNvPr>
          <p:cNvSpPr txBox="1"/>
          <p:nvPr/>
        </p:nvSpPr>
        <p:spPr>
          <a:xfrm>
            <a:off x="438539" y="1082351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E2E5-50D8-7F19-35C5-49A36B30DCDC}"/>
              </a:ext>
            </a:extLst>
          </p:cNvPr>
          <p:cNvSpPr/>
          <p:nvPr/>
        </p:nvSpPr>
        <p:spPr>
          <a:xfrm>
            <a:off x="382555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FF98A-D382-D3B8-E8BE-1A0CA303A013}"/>
              </a:ext>
            </a:extLst>
          </p:cNvPr>
          <p:cNvSpPr/>
          <p:nvPr/>
        </p:nvSpPr>
        <p:spPr>
          <a:xfrm>
            <a:off x="382555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A61F-277C-0DFB-ADDF-E83681C1B632}"/>
              </a:ext>
            </a:extLst>
          </p:cNvPr>
          <p:cNvSpPr txBox="1"/>
          <p:nvPr/>
        </p:nvSpPr>
        <p:spPr>
          <a:xfrm>
            <a:off x="457200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A4AA0-BEB3-2CEA-CD72-5E23EA156780}"/>
              </a:ext>
            </a:extLst>
          </p:cNvPr>
          <p:cNvSpPr txBox="1"/>
          <p:nvPr/>
        </p:nvSpPr>
        <p:spPr>
          <a:xfrm>
            <a:off x="1231641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DoctorLogic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A9005-4CCC-10F0-A784-C24D48A4D399}"/>
              </a:ext>
            </a:extLst>
          </p:cNvPr>
          <p:cNvSpPr/>
          <p:nvPr/>
        </p:nvSpPr>
        <p:spPr>
          <a:xfrm>
            <a:off x="6347926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048F8-D9B3-9BA3-2924-2FBF0F545B60}"/>
              </a:ext>
            </a:extLst>
          </p:cNvPr>
          <p:cNvSpPr/>
          <p:nvPr/>
        </p:nvSpPr>
        <p:spPr>
          <a:xfrm>
            <a:off x="6347926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53887-6D36-8501-2D06-6B514E232A2D}"/>
              </a:ext>
            </a:extLst>
          </p:cNvPr>
          <p:cNvSpPr txBox="1"/>
          <p:nvPr/>
        </p:nvSpPr>
        <p:spPr>
          <a:xfrm>
            <a:off x="6422571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3BAD-BF16-B5EF-3A1E-B6750F9AFEA9}"/>
              </a:ext>
            </a:extLst>
          </p:cNvPr>
          <p:cNvSpPr txBox="1"/>
          <p:nvPr/>
        </p:nvSpPr>
        <p:spPr>
          <a:xfrm>
            <a:off x="7197012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NurseLogic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E201F-EA7F-B159-89CF-AA03CF289414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16200000" flipV="1">
            <a:off x="2754553" y="3134619"/>
            <a:ext cx="969451" cy="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A2B931-7643-64BD-00CC-B5FD27630638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16200000" flipV="1">
            <a:off x="5737238" y="151934"/>
            <a:ext cx="969451" cy="5984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072717-ABF0-80F6-4EF1-F88617F3DA06}"/>
              </a:ext>
            </a:extLst>
          </p:cNvPr>
          <p:cNvSpPr txBox="1"/>
          <p:nvPr/>
        </p:nvSpPr>
        <p:spPr>
          <a:xfrm>
            <a:off x="438538" y="6139543"/>
            <a:ext cx="11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Collection and Implementation for Doctor as well as Nurse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E1CC1-A81F-6770-376A-AC4D784603AE}"/>
              </a:ext>
            </a:extLst>
          </p:cNvPr>
          <p:cNvSpPr txBox="1"/>
          <p:nvPr/>
        </p:nvSpPr>
        <p:spPr>
          <a:xfrm>
            <a:off x="8266922" y="335902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Abstract Class</a:t>
            </a:r>
            <a:endParaRPr lang="en-US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29AC1A-ED22-DB7D-F049-70E2D7056D2D}"/>
              </a:ext>
            </a:extLst>
          </p:cNvPr>
          <p:cNvCxnSpPr>
            <a:stCxn id="19" idx="1"/>
            <a:endCxn id="2" idx="3"/>
          </p:cNvCxnSpPr>
          <p:nvPr/>
        </p:nvCxnSpPr>
        <p:spPr>
          <a:xfrm rot="10800000" flipV="1">
            <a:off x="6096000" y="520567"/>
            <a:ext cx="2170922" cy="97699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1E044-86C3-F252-0845-CF0F834CE86A}"/>
              </a:ext>
            </a:extLst>
          </p:cNvPr>
          <p:cNvSpPr/>
          <p:nvPr/>
        </p:nvSpPr>
        <p:spPr>
          <a:xfrm>
            <a:off x="447869" y="373224"/>
            <a:ext cx="4973217" cy="6251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757F6-8EF3-41D7-770C-00788F3572D3}"/>
              </a:ext>
            </a:extLst>
          </p:cNvPr>
          <p:cNvSpPr/>
          <p:nvPr/>
        </p:nvSpPr>
        <p:spPr>
          <a:xfrm>
            <a:off x="447869" y="1131524"/>
            <a:ext cx="4973217" cy="15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EBCBE-5924-F2C7-D894-68AEB1598309}"/>
              </a:ext>
            </a:extLst>
          </p:cNvPr>
          <p:cNvSpPr txBox="1"/>
          <p:nvPr/>
        </p:nvSpPr>
        <p:spPr>
          <a:xfrm>
            <a:off x="531845" y="438539"/>
            <a:ext cx="477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Cohesive Class Structure i.e. set of classes doing mostly similar types of operations aka Cohesive System 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CA8D1C-4237-D7AB-DB4C-9597AB81ABF6}"/>
              </a:ext>
            </a:extLst>
          </p:cNvPr>
          <p:cNvSpPr/>
          <p:nvPr/>
        </p:nvSpPr>
        <p:spPr>
          <a:xfrm>
            <a:off x="699796" y="1595535"/>
            <a:ext cx="4366726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StaffLogic</a:t>
            </a:r>
            <a:endParaRPr lang="en-IN" dirty="0"/>
          </a:p>
          <a:p>
            <a:pPr algn="ctr"/>
            <a:r>
              <a:rPr lang="en-IN" dirty="0"/>
              <a:t>Abstract Class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6DE0BE-F5ED-A3D7-05A5-2417569DB039}"/>
              </a:ext>
            </a:extLst>
          </p:cNvPr>
          <p:cNvSpPr/>
          <p:nvPr/>
        </p:nvSpPr>
        <p:spPr>
          <a:xfrm>
            <a:off x="699796" y="2766527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DoctorLogic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B58D1A-6402-9B1F-83FD-2277246017C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964094" y="1847461"/>
            <a:ext cx="508519" cy="132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D869E1-1A2C-F91A-ADBA-90C92B9B74B0}"/>
              </a:ext>
            </a:extLst>
          </p:cNvPr>
          <p:cNvSpPr/>
          <p:nvPr/>
        </p:nvSpPr>
        <p:spPr>
          <a:xfrm>
            <a:off x="3335694" y="2727999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NurseLogic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A2C9AF-C302-B046-6F91-563E4AE0CD2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3301307" y="1839860"/>
            <a:ext cx="469991" cy="1306286"/>
          </a:xfrm>
          <a:prstGeom prst="bentConnector3">
            <a:avLst>
              <a:gd name="adj1" fmla="val 51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49E0A-4990-4549-A17E-D4E323DEE4BC}"/>
              </a:ext>
            </a:extLst>
          </p:cNvPr>
          <p:cNvSpPr/>
          <p:nvPr/>
        </p:nvSpPr>
        <p:spPr>
          <a:xfrm>
            <a:off x="699796" y="4599992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TechnicianLogic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274A63-935F-EA9A-E680-7BC88F475825}"/>
              </a:ext>
            </a:extLst>
          </p:cNvPr>
          <p:cNvSpPr/>
          <p:nvPr/>
        </p:nvSpPr>
        <p:spPr>
          <a:xfrm>
            <a:off x="3335694" y="4676367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DriverLogic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E0D9DA2-314D-7791-6F63-2C2DBA713DDD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5400000">
            <a:off x="454868" y="2502937"/>
            <a:ext cx="2673221" cy="2183363"/>
          </a:xfrm>
          <a:prstGeom prst="bentConnector4">
            <a:avLst>
              <a:gd name="adj1" fmla="val 45201"/>
              <a:gd name="adj2" fmla="val 110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5434403-0146-915D-24CE-425583F620FD}"/>
              </a:ext>
            </a:extLst>
          </p:cNvPr>
          <p:cNvCxnSpPr>
            <a:stCxn id="5" idx="2"/>
            <a:endCxn id="14" idx="3"/>
          </p:cNvCxnSpPr>
          <p:nvPr/>
        </p:nvCxnSpPr>
        <p:spPr>
          <a:xfrm rot="16200000" flipH="1">
            <a:off x="2588379" y="2552787"/>
            <a:ext cx="2749596" cy="2160037"/>
          </a:xfrm>
          <a:prstGeom prst="bentConnector4">
            <a:avLst>
              <a:gd name="adj1" fmla="val 43977"/>
              <a:gd name="adj2" fmla="val 111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C10ECF-B2C0-80D2-D01E-487D8CE8AB94}"/>
              </a:ext>
            </a:extLst>
          </p:cNvPr>
          <p:cNvSpPr/>
          <p:nvPr/>
        </p:nvSpPr>
        <p:spPr>
          <a:xfrm>
            <a:off x="699796" y="3760236"/>
            <a:ext cx="2160036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VisitngDoctorLogic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9EBCEE-D82D-B45A-35FC-77D18BC5662D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1553547" y="3429000"/>
            <a:ext cx="226267" cy="3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5AC4484-1B75-03C3-7A63-AFC66274F77A}"/>
              </a:ext>
            </a:extLst>
          </p:cNvPr>
          <p:cNvSpPr/>
          <p:nvPr/>
        </p:nvSpPr>
        <p:spPr>
          <a:xfrm>
            <a:off x="6904653" y="606490"/>
            <a:ext cx="2295331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AB2A-5525-7000-8017-F76B37FE059C}"/>
              </a:ext>
            </a:extLst>
          </p:cNvPr>
          <p:cNvSpPr txBox="1"/>
          <p:nvPr/>
        </p:nvSpPr>
        <p:spPr>
          <a:xfrm>
            <a:off x="7128588" y="1131524"/>
            <a:ext cx="180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DoctorLogic</a:t>
            </a:r>
            <a:r>
              <a:rPr lang="en-IN" dirty="0"/>
              <a:t> Instance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DC4417-17E4-DBFC-A461-35CB189A1061}"/>
              </a:ext>
            </a:extLst>
          </p:cNvPr>
          <p:cNvCxnSpPr>
            <a:stCxn id="27" idx="2"/>
            <a:endCxn id="6" idx="3"/>
          </p:cNvCxnSpPr>
          <p:nvPr/>
        </p:nvCxnSpPr>
        <p:spPr>
          <a:xfrm flipH="1">
            <a:off x="2407298" y="1474237"/>
            <a:ext cx="4497355" cy="16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A75DDD-6B62-BC6B-1F2C-BE7815A6DF1F}"/>
              </a:ext>
            </a:extLst>
          </p:cNvPr>
          <p:cNvCxnSpPr>
            <a:stCxn id="27" idx="2"/>
            <a:endCxn id="5" idx="3"/>
          </p:cNvCxnSpPr>
          <p:nvPr/>
        </p:nvCxnSpPr>
        <p:spPr>
          <a:xfrm flipH="1">
            <a:off x="5066522" y="1474237"/>
            <a:ext cx="1838131" cy="45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8A20D6D-A707-EC3A-A0AD-431F7E885052}"/>
              </a:ext>
            </a:extLst>
          </p:cNvPr>
          <p:cNvSpPr/>
          <p:nvPr/>
        </p:nvSpPr>
        <p:spPr>
          <a:xfrm>
            <a:off x="6770916" y="2656115"/>
            <a:ext cx="3013786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VisitingDoctorLogic</a:t>
            </a:r>
            <a:r>
              <a:rPr lang="en-IN" dirty="0"/>
              <a:t> Instance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660B8E-71BF-CD8C-9B09-B7C8E3E254A8}"/>
              </a:ext>
            </a:extLst>
          </p:cNvPr>
          <p:cNvCxnSpPr>
            <a:stCxn id="33" idx="2"/>
            <a:endCxn id="23" idx="3"/>
          </p:cNvCxnSpPr>
          <p:nvPr/>
        </p:nvCxnSpPr>
        <p:spPr>
          <a:xfrm flipH="1">
            <a:off x="2859832" y="3523862"/>
            <a:ext cx="3911084" cy="56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52A855-D59E-7492-A2EE-1EE87EA92242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2407298" y="3097764"/>
            <a:ext cx="4363618" cy="42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24DEB6-9703-4D6D-73B2-33069DB51BDD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5063414" y="1926772"/>
            <a:ext cx="1707502" cy="159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51C9D512-A5A3-41F9-3F5B-CB8FF9FD9F9E}"/>
              </a:ext>
            </a:extLst>
          </p:cNvPr>
          <p:cNvSpPr/>
          <p:nvPr/>
        </p:nvSpPr>
        <p:spPr>
          <a:xfrm>
            <a:off x="10478278" y="755780"/>
            <a:ext cx="307910" cy="54770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D95EC-F7AE-8A35-4BA7-18BF299C3855}"/>
              </a:ext>
            </a:extLst>
          </p:cNvPr>
          <p:cNvSpPr txBox="1"/>
          <p:nvPr/>
        </p:nvSpPr>
        <p:spPr>
          <a:xfrm>
            <a:off x="5803641" y="5007604"/>
            <a:ext cx="4296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b="1" dirty="0"/>
              <a:t>Highly Cohesive System</a:t>
            </a:r>
            <a:r>
              <a:rPr lang="en-IN" dirty="0"/>
              <a:t>, the derived class instances navigate to its parent in a hierarchical design with fast speed, so it is recommended to design the super base class as </a:t>
            </a:r>
            <a:r>
              <a:rPr lang="en-IN" b="1" dirty="0"/>
              <a:t>Abstract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2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91F46-408D-CC2C-0E60-5BB0D1D55777}"/>
              </a:ext>
            </a:extLst>
          </p:cNvPr>
          <p:cNvSpPr/>
          <p:nvPr/>
        </p:nvSpPr>
        <p:spPr>
          <a:xfrm>
            <a:off x="7526694" y="737118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255ED3-95EF-E6AF-49FA-F6A7BCEFA894}"/>
              </a:ext>
            </a:extLst>
          </p:cNvPr>
          <p:cNvSpPr/>
          <p:nvPr/>
        </p:nvSpPr>
        <p:spPr>
          <a:xfrm>
            <a:off x="167951" y="737118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FCA48C-256E-52E2-0A1C-B153074203DA}"/>
              </a:ext>
            </a:extLst>
          </p:cNvPr>
          <p:cNvSpPr/>
          <p:nvPr/>
        </p:nvSpPr>
        <p:spPr>
          <a:xfrm>
            <a:off x="513184" y="1688841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Staff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7825F5-B09B-5795-9799-1F56D7F68CA9}"/>
              </a:ext>
            </a:extLst>
          </p:cNvPr>
          <p:cNvSpPr/>
          <p:nvPr/>
        </p:nvSpPr>
        <p:spPr>
          <a:xfrm>
            <a:off x="513184" y="2811624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Consulting Doctors,  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8F0F9-5921-E062-4B6F-3C6D6622A59F}"/>
              </a:ext>
            </a:extLst>
          </p:cNvPr>
          <p:cNvSpPr/>
          <p:nvPr/>
        </p:nvSpPr>
        <p:spPr>
          <a:xfrm>
            <a:off x="7951237" y="1536442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Patient Bill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90C2F-AAA2-9D74-2D39-EC2BACEB13D9}"/>
              </a:ext>
            </a:extLst>
          </p:cNvPr>
          <p:cNvSpPr/>
          <p:nvPr/>
        </p:nvSpPr>
        <p:spPr>
          <a:xfrm>
            <a:off x="7951237" y="2659225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Patient Bill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F7A1-CAC1-DEA5-0317-B6F63A0721BD}"/>
              </a:ext>
            </a:extLst>
          </p:cNvPr>
          <p:cNvSpPr txBox="1"/>
          <p:nvPr/>
        </p:nvSpPr>
        <p:spPr>
          <a:xfrm>
            <a:off x="513184" y="895739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 Management Workflow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03A40-F4D0-30B0-8608-A3AB0FC07D66}"/>
              </a:ext>
            </a:extLst>
          </p:cNvPr>
          <p:cNvSpPr txBox="1"/>
          <p:nvPr/>
        </p:nvSpPr>
        <p:spPr>
          <a:xfrm>
            <a:off x="7951237" y="928006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Account Bill Workflow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93DBB-20E7-F090-D14A-0C0844C962BF}"/>
              </a:ext>
            </a:extLst>
          </p:cNvPr>
          <p:cNvSpPr txBox="1"/>
          <p:nvPr/>
        </p:nvSpPr>
        <p:spPr>
          <a:xfrm>
            <a:off x="513184" y="4049486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 System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F2894-C31B-405E-9EE2-5C50E1FBECF4}"/>
              </a:ext>
            </a:extLst>
          </p:cNvPr>
          <p:cNvSpPr txBox="1"/>
          <p:nvPr/>
        </p:nvSpPr>
        <p:spPr>
          <a:xfrm>
            <a:off x="7839269" y="3866375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Accounting System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C1EAE8-8217-E71B-4E84-3C669BD2EF18}"/>
              </a:ext>
            </a:extLst>
          </p:cNvPr>
          <p:cNvSpPr/>
          <p:nvPr/>
        </p:nvSpPr>
        <p:spPr>
          <a:xfrm>
            <a:off x="3928188" y="3657601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B1B2D9-F7A8-A0E9-4A7B-D11D7A2A8612}"/>
              </a:ext>
            </a:extLst>
          </p:cNvPr>
          <p:cNvSpPr/>
          <p:nvPr/>
        </p:nvSpPr>
        <p:spPr>
          <a:xfrm>
            <a:off x="4273420" y="4551785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Vendor Services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71BEFD-18DE-022C-4B5E-971F79C80A04}"/>
              </a:ext>
            </a:extLst>
          </p:cNvPr>
          <p:cNvSpPr/>
          <p:nvPr/>
        </p:nvSpPr>
        <p:spPr>
          <a:xfrm>
            <a:off x="4273420" y="5674568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Vendor Service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04D04-87B7-93AE-D47C-08BEF2FD7BAD}"/>
              </a:ext>
            </a:extLst>
          </p:cNvPr>
          <p:cNvSpPr txBox="1"/>
          <p:nvPr/>
        </p:nvSpPr>
        <p:spPr>
          <a:xfrm>
            <a:off x="4273420" y="3758683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Vendor Management Workflow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45BC8-4A32-FE5A-62D5-AD8D908B8AC1}"/>
              </a:ext>
            </a:extLst>
          </p:cNvPr>
          <p:cNvSpPr txBox="1"/>
          <p:nvPr/>
        </p:nvSpPr>
        <p:spPr>
          <a:xfrm>
            <a:off x="7959790" y="612088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Vendor System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83C06-090B-2521-55F8-7F8927FF3A28}"/>
              </a:ext>
            </a:extLst>
          </p:cNvPr>
          <p:cNvSpPr/>
          <p:nvPr/>
        </p:nvSpPr>
        <p:spPr>
          <a:xfrm>
            <a:off x="4590661" y="335902"/>
            <a:ext cx="2705878" cy="1200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Interface </a:t>
            </a:r>
            <a:r>
              <a:rPr lang="en-IN" sz="1400" b="1" dirty="0" err="1"/>
              <a:t>ITax</a:t>
            </a:r>
            <a:endParaRPr lang="en-IN" sz="1400" b="1" dirty="0"/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CalculateTax</a:t>
            </a:r>
            <a:r>
              <a:rPr lang="en-IN" sz="1400" b="1" dirty="0"/>
              <a:t>()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CalculateGST</a:t>
            </a:r>
            <a:r>
              <a:rPr lang="en-IN" sz="1400" b="1" dirty="0"/>
              <a:t>()</a:t>
            </a:r>
          </a:p>
          <a:p>
            <a:r>
              <a:rPr lang="en-IN" sz="1400" b="1" dirty="0"/>
              <a:t>}</a:t>
            </a:r>
            <a:endParaRPr lang="en-US" sz="1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78CBB0-9537-2077-6584-B75EF0DE467A}"/>
              </a:ext>
            </a:extLst>
          </p:cNvPr>
          <p:cNvCxnSpPr>
            <a:stCxn id="17" idx="1"/>
            <a:endCxn id="6" idx="0"/>
          </p:cNvCxnSpPr>
          <p:nvPr/>
        </p:nvCxnSpPr>
        <p:spPr>
          <a:xfrm rot="10800000">
            <a:off x="2244013" y="737118"/>
            <a:ext cx="2346649" cy="199054"/>
          </a:xfrm>
          <a:prstGeom prst="bentConnector4">
            <a:avLst>
              <a:gd name="adj1" fmla="val 5765"/>
              <a:gd name="adj2" fmla="val 214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13A37B0-7491-F2EE-CE4E-3DD71003FE97}"/>
              </a:ext>
            </a:extLst>
          </p:cNvPr>
          <p:cNvCxnSpPr>
            <a:stCxn id="17" idx="3"/>
            <a:endCxn id="8" idx="0"/>
          </p:cNvCxnSpPr>
          <p:nvPr/>
        </p:nvCxnSpPr>
        <p:spPr>
          <a:xfrm flipV="1">
            <a:off x="7296539" y="737118"/>
            <a:ext cx="2306216" cy="199054"/>
          </a:xfrm>
          <a:prstGeom prst="bentConnector4">
            <a:avLst>
              <a:gd name="adj1" fmla="val 4990"/>
              <a:gd name="adj2" fmla="val 416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9E2825-0DE2-ED12-6A88-7CA4E12B2DFA}"/>
              </a:ext>
            </a:extLst>
          </p:cNvPr>
          <p:cNvCxnSpPr>
            <a:stCxn id="17" idx="2"/>
            <a:endCxn id="12" idx="0"/>
          </p:cNvCxnSpPr>
          <p:nvPr/>
        </p:nvCxnSpPr>
        <p:spPr>
          <a:xfrm rot="16200000" flipH="1">
            <a:off x="4913345" y="2566696"/>
            <a:ext cx="2121159" cy="60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CAF568-01EA-9B5A-6DEF-A7B8582188E6}"/>
              </a:ext>
            </a:extLst>
          </p:cNvPr>
          <p:cNvSpPr txBox="1"/>
          <p:nvPr/>
        </p:nvSpPr>
        <p:spPr>
          <a:xfrm>
            <a:off x="167951" y="5458408"/>
            <a:ext cx="33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interfaces in Heterogeneous application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5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1188</Words>
  <Application>Microsoft Office PowerPoint</Application>
  <PresentationFormat>Widescreen</PresentationFormat>
  <Paragraphs>464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59</cp:revision>
  <dcterms:created xsi:type="dcterms:W3CDTF">2022-08-08T09:02:03Z</dcterms:created>
  <dcterms:modified xsi:type="dcterms:W3CDTF">2022-08-12T07:11:39Z</dcterms:modified>
</cp:coreProperties>
</file>