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811347" y="345233"/>
            <a:ext cx="2267339" cy="61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078686" y="2304661"/>
            <a:ext cx="1950097" cy="1115009"/>
          </a:xfrm>
          <a:prstGeom prst="bentConnector4">
            <a:avLst>
              <a:gd name="adj1" fmla="val 26316"/>
              <a:gd name="adj2" fmla="val 2962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298164" y="2323323"/>
            <a:ext cx="513183" cy="10963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4030825" y="4842588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5400000">
            <a:off x="4838701" y="4516794"/>
            <a:ext cx="550506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313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62</cp:revision>
  <dcterms:created xsi:type="dcterms:W3CDTF">2023-11-30T05:57:04Z</dcterms:created>
  <dcterms:modified xsi:type="dcterms:W3CDTF">2023-12-04T05:59:17Z</dcterms:modified>
</cp:coreProperties>
</file>