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9" r:id="rId7"/>
    <p:sldId id="27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338736" y="3598896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4A43C-9C5E-5A0C-C44B-A0E69D36D282}"/>
              </a:ext>
            </a:extLst>
          </p:cNvPr>
          <p:cNvSpPr/>
          <p:nvPr/>
        </p:nvSpPr>
        <p:spPr>
          <a:xfrm>
            <a:off x="503853" y="447869"/>
            <a:ext cx="811763" cy="56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724C9-7B79-5943-D7CB-07E4298BEDCB}"/>
              </a:ext>
            </a:extLst>
          </p:cNvPr>
          <p:cNvSpPr/>
          <p:nvPr/>
        </p:nvSpPr>
        <p:spPr>
          <a:xfrm>
            <a:off x="4441371" y="839755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5E874-2B5A-CD4A-92E7-693DEA316F8F}"/>
              </a:ext>
            </a:extLst>
          </p:cNvPr>
          <p:cNvSpPr/>
          <p:nvPr/>
        </p:nvSpPr>
        <p:spPr>
          <a:xfrm>
            <a:off x="4441370" y="3166188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085356F-CB02-47D9-42FF-F8A133CB6D84}"/>
              </a:ext>
            </a:extLst>
          </p:cNvPr>
          <p:cNvCxnSpPr>
            <a:endCxn id="4" idx="1"/>
          </p:cNvCxnSpPr>
          <p:nvPr/>
        </p:nvCxnSpPr>
        <p:spPr>
          <a:xfrm flipV="1">
            <a:off x="1315616" y="1254968"/>
            <a:ext cx="3125755" cy="536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0F8103-4234-6493-0F55-42E3569AE768}"/>
              </a:ext>
            </a:extLst>
          </p:cNvPr>
          <p:cNvCxnSpPr>
            <a:endCxn id="5" idx="1"/>
          </p:cNvCxnSpPr>
          <p:nvPr/>
        </p:nvCxnSpPr>
        <p:spPr>
          <a:xfrm>
            <a:off x="1315616" y="2668555"/>
            <a:ext cx="3125754" cy="91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8DF75C-5728-2906-0670-2F283F372517}"/>
              </a:ext>
            </a:extLst>
          </p:cNvPr>
          <p:cNvCxnSpPr>
            <a:stCxn id="4" idx="2"/>
          </p:cNvCxnSpPr>
          <p:nvPr/>
        </p:nvCxnSpPr>
        <p:spPr>
          <a:xfrm rot="5400000">
            <a:off x="3429001" y="-443204"/>
            <a:ext cx="653142" cy="487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CF93A4-D480-A6F4-2FFB-B6A51092FF75}"/>
              </a:ext>
            </a:extLst>
          </p:cNvPr>
          <p:cNvSpPr txBox="1"/>
          <p:nvPr/>
        </p:nvSpPr>
        <p:spPr>
          <a:xfrm>
            <a:off x="3461657" y="215226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CCD530-4677-7F33-4C8B-962DCC6CFCB4}"/>
              </a:ext>
            </a:extLst>
          </p:cNvPr>
          <p:cNvCxnSpPr>
            <a:stCxn id="5" idx="2"/>
          </p:cNvCxnSpPr>
          <p:nvPr/>
        </p:nvCxnSpPr>
        <p:spPr>
          <a:xfrm rot="5400000">
            <a:off x="3486539" y="1825690"/>
            <a:ext cx="538065" cy="487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78AA32-52B4-1709-B606-851772B63960}"/>
              </a:ext>
            </a:extLst>
          </p:cNvPr>
          <p:cNvSpPr txBox="1"/>
          <p:nvPr/>
        </p:nvSpPr>
        <p:spPr>
          <a:xfrm>
            <a:off x="3461657" y="4350013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E181CD36-B48E-175D-093A-9DECC2D457E3}"/>
              </a:ext>
            </a:extLst>
          </p:cNvPr>
          <p:cNvSpPr/>
          <p:nvPr/>
        </p:nvSpPr>
        <p:spPr>
          <a:xfrm>
            <a:off x="7287208" y="1156996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26C62-FEDB-4F64-6879-C45D55BBC4C0}"/>
              </a:ext>
            </a:extLst>
          </p:cNvPr>
          <p:cNvSpPr txBox="1"/>
          <p:nvPr/>
        </p:nvSpPr>
        <p:spPr>
          <a:xfrm>
            <a:off x="8556171" y="132183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9FCF49B3-411B-CA66-F2A7-796E4E3B69D5}"/>
              </a:ext>
            </a:extLst>
          </p:cNvPr>
          <p:cNvSpPr/>
          <p:nvPr/>
        </p:nvSpPr>
        <p:spPr>
          <a:xfrm>
            <a:off x="7225006" y="3451163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5B725-8911-8D73-C6E8-20EB36B44135}"/>
              </a:ext>
            </a:extLst>
          </p:cNvPr>
          <p:cNvSpPr txBox="1"/>
          <p:nvPr/>
        </p:nvSpPr>
        <p:spPr>
          <a:xfrm>
            <a:off x="8493969" y="3616003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8026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9BAC3-689D-6B56-27D1-9EF5DD4FCBA1}"/>
              </a:ext>
            </a:extLst>
          </p:cNvPr>
          <p:cNvSpPr/>
          <p:nvPr/>
        </p:nvSpPr>
        <p:spPr>
          <a:xfrm>
            <a:off x="665586" y="1287624"/>
            <a:ext cx="3620277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</a:t>
            </a:r>
          </a:p>
          <a:p>
            <a:pPr algn="ctr"/>
            <a:r>
              <a:rPr lang="en-US" dirty="0"/>
              <a:t>Managed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19A45A8-26D2-FD49-2D40-BBA1649D162E}"/>
              </a:ext>
            </a:extLst>
          </p:cNvPr>
          <p:cNvSpPr/>
          <p:nvPr/>
        </p:nvSpPr>
        <p:spPr>
          <a:xfrm>
            <a:off x="7651102" y="513184"/>
            <a:ext cx="2071396" cy="178214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A3F88C5-A156-F608-447D-94B4F71A98D4}"/>
              </a:ext>
            </a:extLst>
          </p:cNvPr>
          <p:cNvSpPr/>
          <p:nvPr/>
        </p:nvSpPr>
        <p:spPr>
          <a:xfrm>
            <a:off x="7573349" y="2864499"/>
            <a:ext cx="1940767" cy="152088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1088BBFA-2173-6588-904E-5B356D3A5C6D}"/>
              </a:ext>
            </a:extLst>
          </p:cNvPr>
          <p:cNvSpPr/>
          <p:nvPr/>
        </p:nvSpPr>
        <p:spPr>
          <a:xfrm>
            <a:off x="7455159" y="4777273"/>
            <a:ext cx="1940767" cy="176348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EB0E3-96FD-544D-71C3-4A1E5505E33A}"/>
              </a:ext>
            </a:extLst>
          </p:cNvPr>
          <p:cNvSpPr/>
          <p:nvPr/>
        </p:nvSpPr>
        <p:spPr>
          <a:xfrm>
            <a:off x="494522" y="5309118"/>
            <a:ext cx="4180115" cy="1054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624D121-245E-0E75-51D8-714900179494}"/>
              </a:ext>
            </a:extLst>
          </p:cNvPr>
          <p:cNvSpPr/>
          <p:nvPr/>
        </p:nvSpPr>
        <p:spPr>
          <a:xfrm>
            <a:off x="2435289" y="4581331"/>
            <a:ext cx="513184" cy="7184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7FEF2-2550-75C6-8586-B5D9D8659CE2}"/>
              </a:ext>
            </a:extLst>
          </p:cNvPr>
          <p:cNvSpPr/>
          <p:nvPr/>
        </p:nvSpPr>
        <p:spPr>
          <a:xfrm>
            <a:off x="5598366" y="83976"/>
            <a:ext cx="914400" cy="6447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DC051E-C344-2824-9015-00D8EAA3CAA3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285863" y="3181739"/>
            <a:ext cx="1312503" cy="125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7967230-D9F0-975D-1035-2B200FCB572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512766" y="1404258"/>
            <a:ext cx="1138336" cy="1903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6245-CF7E-7C4B-B42E-06BF7E483508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6512766" y="3307703"/>
            <a:ext cx="1060583" cy="3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972326D-D5D8-2613-5EA0-A8BE2DF06B7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512766" y="3307703"/>
            <a:ext cx="942393" cy="235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4988A-8C8E-B63F-B34E-2B19A0D260A5}"/>
              </a:ext>
            </a:extLst>
          </p:cNvPr>
          <p:cNvSpPr/>
          <p:nvPr/>
        </p:nvSpPr>
        <p:spPr>
          <a:xfrm>
            <a:off x="4571999" y="3918857"/>
            <a:ext cx="908177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OS</a:t>
            </a:r>
          </a:p>
          <a:p>
            <a:pPr algn="ctr"/>
            <a:r>
              <a:rPr lang="en-US" sz="1600" b="1" dirty="0"/>
              <a:t>Threads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AA30EA-4961-EDD3-C1BA-9F4CF38F7A3F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4674637" y="5299788"/>
            <a:ext cx="351451" cy="536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56DACC8-CE36-C573-2150-878B50278C9C}"/>
              </a:ext>
            </a:extLst>
          </p:cNvPr>
          <p:cNvCxnSpPr>
            <a:stCxn id="2" idx="3"/>
            <a:endCxn id="18" idx="0"/>
          </p:cNvCxnSpPr>
          <p:nvPr/>
        </p:nvCxnSpPr>
        <p:spPr>
          <a:xfrm>
            <a:off x="4285863" y="3181739"/>
            <a:ext cx="740225" cy="73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9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770C363-E2FB-5C35-7864-74537145E51A}"/>
              </a:ext>
            </a:extLst>
          </p:cNvPr>
          <p:cNvSpPr/>
          <p:nvPr/>
        </p:nvSpPr>
        <p:spPr>
          <a:xfrm>
            <a:off x="10422293" y="1082351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B9012AE-FDDC-2EEC-C6B5-1872C7010126}"/>
              </a:ext>
            </a:extLst>
          </p:cNvPr>
          <p:cNvSpPr/>
          <p:nvPr/>
        </p:nvSpPr>
        <p:spPr>
          <a:xfrm>
            <a:off x="10422293" y="3082212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0B2717CE-A1D7-4760-27CE-F123F8725BAD}"/>
              </a:ext>
            </a:extLst>
          </p:cNvPr>
          <p:cNvSpPr/>
          <p:nvPr/>
        </p:nvSpPr>
        <p:spPr>
          <a:xfrm>
            <a:off x="10422293" y="5019869"/>
            <a:ext cx="1390262" cy="140892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9B82F-975C-B2FD-6181-CF5295481B08}"/>
              </a:ext>
            </a:extLst>
          </p:cNvPr>
          <p:cNvSpPr/>
          <p:nvPr/>
        </p:nvSpPr>
        <p:spPr>
          <a:xfrm>
            <a:off x="3797559" y="139959"/>
            <a:ext cx="6307494" cy="62888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8148B-E61B-B412-E19C-CDDA457A9D45}"/>
              </a:ext>
            </a:extLst>
          </p:cNvPr>
          <p:cNvSpPr txBox="1"/>
          <p:nvPr/>
        </p:nvSpPr>
        <p:spPr>
          <a:xfrm>
            <a:off x="4702629" y="233265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 / Application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91C5-98F6-3630-CF07-28F21F8C4026}"/>
              </a:ext>
            </a:extLst>
          </p:cNvPr>
          <p:cNvSpPr txBox="1"/>
          <p:nvPr/>
        </p:nvSpPr>
        <p:spPr>
          <a:xfrm>
            <a:off x="4366728" y="6013585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 to offer Hosting Env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A6D8-A0F5-0F06-5288-C705D78FDA9C}"/>
              </a:ext>
            </a:extLst>
          </p:cNvPr>
          <p:cNvSpPr/>
          <p:nvPr/>
        </p:nvSpPr>
        <p:spPr>
          <a:xfrm>
            <a:off x="3974841" y="1240972"/>
            <a:ext cx="6027575" cy="4726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D7DC1-877E-6E72-A47E-58FCEA67E016}"/>
              </a:ext>
            </a:extLst>
          </p:cNvPr>
          <p:cNvSpPr/>
          <p:nvPr/>
        </p:nvSpPr>
        <p:spPr>
          <a:xfrm>
            <a:off x="3822442" y="602597"/>
            <a:ext cx="6282611" cy="4797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4AF8-71E3-6831-C1B1-62236CAC7263}"/>
              </a:ext>
            </a:extLst>
          </p:cNvPr>
          <p:cNvSpPr txBox="1"/>
          <p:nvPr/>
        </p:nvSpPr>
        <p:spPr>
          <a:xfrm>
            <a:off x="5239139" y="1335452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96B39-6601-8B51-1B5E-8E186B13E989}"/>
              </a:ext>
            </a:extLst>
          </p:cNvPr>
          <p:cNvSpPr/>
          <p:nvPr/>
        </p:nvSpPr>
        <p:spPr>
          <a:xfrm>
            <a:off x="4702629" y="4469363"/>
            <a:ext cx="5234473" cy="699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 using EF Core / Dapper</a:t>
            </a:r>
          </a:p>
          <a:p>
            <a:pPr algn="ctr"/>
            <a:r>
              <a:rPr lang="en-US" b="1" dirty="0"/>
              <a:t>Access RDBMS / NoSQL / 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C286AB-4080-38FD-249A-48525CBE6DC2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9937102" y="1707502"/>
            <a:ext cx="485191" cy="31117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674730-C53D-5954-25FC-47C1901A91D0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9937102" y="3707363"/>
            <a:ext cx="485191" cy="1111898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C00A9F-F6ED-AD7F-25DA-0930D043723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9937102" y="4819261"/>
            <a:ext cx="485191" cy="905070"/>
          </a:xfrm>
          <a:prstGeom prst="bentConnector3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0CC3E-A3B6-9730-9B96-82EDF44B33E8}"/>
              </a:ext>
            </a:extLst>
          </p:cNvPr>
          <p:cNvSpPr/>
          <p:nvPr/>
        </p:nvSpPr>
        <p:spPr>
          <a:xfrm>
            <a:off x="4702629" y="3618722"/>
            <a:ext cx="5234473" cy="699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 /  Domain Logic </a:t>
            </a:r>
          </a:p>
          <a:p>
            <a:pPr algn="ctr"/>
            <a:r>
              <a:rPr lang="en-US" b="1" dirty="0"/>
              <a:t>App Core Logic and Call to Third Party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F4283FC-44B3-CE46-566A-6CCB840F44AF}"/>
              </a:ext>
            </a:extLst>
          </p:cNvPr>
          <p:cNvSpPr/>
          <p:nvPr/>
        </p:nvSpPr>
        <p:spPr>
          <a:xfrm>
            <a:off x="7249886" y="4225990"/>
            <a:ext cx="242596" cy="369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BAB6F-D6F6-844F-E4B8-3B65DB14090B}"/>
              </a:ext>
            </a:extLst>
          </p:cNvPr>
          <p:cNvSpPr/>
          <p:nvPr/>
        </p:nvSpPr>
        <p:spPr>
          <a:xfrm>
            <a:off x="4898572" y="2919703"/>
            <a:ext cx="4842588" cy="5645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 Interfaces for Decoupling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78065FFD-3670-D30D-9682-492FF4186F13}"/>
              </a:ext>
            </a:extLst>
          </p:cNvPr>
          <p:cNvSpPr/>
          <p:nvPr/>
        </p:nvSpPr>
        <p:spPr>
          <a:xfrm>
            <a:off x="7254551" y="3351243"/>
            <a:ext cx="242596" cy="34989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C0345B-6E47-20E0-ADEF-92AB9ED3D3A6}"/>
              </a:ext>
            </a:extLst>
          </p:cNvPr>
          <p:cNvSpPr/>
          <p:nvPr/>
        </p:nvSpPr>
        <p:spPr>
          <a:xfrm>
            <a:off x="5103846" y="1814027"/>
            <a:ext cx="4296748" cy="9171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UI Resources </a:t>
            </a:r>
          </a:p>
          <a:p>
            <a:pPr algn="ctr"/>
            <a:r>
              <a:rPr lang="en-US" dirty="0"/>
              <a:t>e.g. Razor Views, HTML + CSS + JavaScript on server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D74C93F-A886-A2FB-11A9-5ECDBA10F72E}"/>
              </a:ext>
            </a:extLst>
          </p:cNvPr>
          <p:cNvSpPr/>
          <p:nvPr/>
        </p:nvSpPr>
        <p:spPr>
          <a:xfrm>
            <a:off x="7249886" y="2677886"/>
            <a:ext cx="242596" cy="36544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D704AA-FC2E-F60E-C2C0-DEFC2179E986}"/>
              </a:ext>
            </a:extLst>
          </p:cNvPr>
          <p:cNvSpPr/>
          <p:nvPr/>
        </p:nvSpPr>
        <p:spPr>
          <a:xfrm>
            <a:off x="139959" y="139959"/>
            <a:ext cx="2114939" cy="11010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9540C1-DB1E-7453-44F9-63CAE43A4CE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54898" y="690466"/>
            <a:ext cx="1567544" cy="186612"/>
          </a:xfrm>
          <a:prstGeom prst="bentConnector3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8822DF-FB7F-FED9-7C86-B86F6E29E0FA}"/>
              </a:ext>
            </a:extLst>
          </p:cNvPr>
          <p:cNvSpPr txBox="1"/>
          <p:nvPr/>
        </p:nvSpPr>
        <p:spPr>
          <a:xfrm>
            <a:off x="2397967" y="139959"/>
            <a:ext cx="18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and HTML response from 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94276C-48F0-3181-8666-A82991855DA9}"/>
              </a:ext>
            </a:extLst>
          </p:cNvPr>
          <p:cNvSpPr/>
          <p:nvPr/>
        </p:nvSpPr>
        <p:spPr>
          <a:xfrm>
            <a:off x="1509228" y="2880427"/>
            <a:ext cx="1567544" cy="12114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Third Party App</a:t>
            </a:r>
          </a:p>
          <a:p>
            <a:pPr algn="ctr"/>
            <a:r>
              <a:rPr lang="en-US" sz="1400" b="1" dirty="0"/>
              <a:t>Node.js + Angular , React, Vue, for UI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581C80-8307-17B9-4919-2091749F6916}"/>
              </a:ext>
            </a:extLst>
          </p:cNvPr>
          <p:cNvSpPr/>
          <p:nvPr/>
        </p:nvSpPr>
        <p:spPr>
          <a:xfrm>
            <a:off x="139959" y="1471165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0AD3238-943D-C1AA-21EC-4E985E5DE6F9}"/>
              </a:ext>
            </a:extLst>
          </p:cNvPr>
          <p:cNvCxnSpPr>
            <a:stCxn id="34" idx="3"/>
            <a:endCxn id="32" idx="0"/>
          </p:cNvCxnSpPr>
          <p:nvPr/>
        </p:nvCxnSpPr>
        <p:spPr>
          <a:xfrm>
            <a:off x="1455576" y="1850591"/>
            <a:ext cx="837424" cy="1029836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087376B-BAFF-C815-4C46-18FA4C44927D}"/>
              </a:ext>
            </a:extLst>
          </p:cNvPr>
          <p:cNvSpPr/>
          <p:nvPr/>
        </p:nvSpPr>
        <p:spPr>
          <a:xfrm>
            <a:off x="4139682" y="1814027"/>
            <a:ext cx="861526" cy="917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</a:p>
          <a:p>
            <a:pPr algn="ctr"/>
            <a:r>
              <a:rPr lang="en-US" dirty="0"/>
              <a:t>API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F1F4BF9-36DD-7EEE-DBB8-D74E4720EF57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6730483" y="1315616"/>
            <a:ext cx="731676" cy="265146"/>
          </a:xfrm>
          <a:prstGeom prst="bentConnector3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F924A9C-D3A2-553E-02C1-3762F4827F4D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4512320" y="2815701"/>
            <a:ext cx="470815" cy="301690"/>
          </a:xfrm>
          <a:prstGeom prst="bentConnector2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2ACF45-4A48-FBE4-6845-132870D3761A}"/>
              </a:ext>
            </a:extLst>
          </p:cNvPr>
          <p:cNvCxnSpPr>
            <a:cxnSpLocks/>
            <a:stCxn id="34" idx="0"/>
            <a:endCxn id="39" idx="1"/>
          </p:cNvCxnSpPr>
          <p:nvPr/>
        </p:nvCxnSpPr>
        <p:spPr>
          <a:xfrm rot="16200000" flipH="1">
            <a:off x="2068016" y="200917"/>
            <a:ext cx="801418" cy="3341914"/>
          </a:xfrm>
          <a:prstGeom prst="bentConnector4">
            <a:avLst>
              <a:gd name="adj1" fmla="val -18046"/>
              <a:gd name="adj2" fmla="val 5984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B97F5A-441D-8EF5-3050-ECE35FAD92A1}"/>
              </a:ext>
            </a:extLst>
          </p:cNvPr>
          <p:cNvSpPr txBox="1"/>
          <p:nvPr/>
        </p:nvSpPr>
        <p:spPr>
          <a:xfrm>
            <a:off x="139959" y="2397967"/>
            <a:ext cx="18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UI + CSS + JS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5BBE7AC6-2079-2640-5E11-3AC35807CC0B}"/>
              </a:ext>
            </a:extLst>
          </p:cNvPr>
          <p:cNvSpPr/>
          <p:nvPr/>
        </p:nvSpPr>
        <p:spPr>
          <a:xfrm>
            <a:off x="186613" y="4855998"/>
            <a:ext cx="1723053" cy="1722084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 Apps</a:t>
            </a:r>
          </a:p>
          <a:p>
            <a:pPr algn="ctr"/>
            <a:r>
              <a:rPr lang="en-US" sz="1400" b="1" dirty="0"/>
              <a:t>.NET MAUI / React Native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94DAEE5-8936-892F-5CDE-30B646DCE235}"/>
              </a:ext>
            </a:extLst>
          </p:cNvPr>
          <p:cNvCxnSpPr>
            <a:stCxn id="49" idx="5"/>
            <a:endCxn id="39" idx="1"/>
          </p:cNvCxnSpPr>
          <p:nvPr/>
        </p:nvCxnSpPr>
        <p:spPr>
          <a:xfrm flipV="1">
            <a:off x="1909664" y="2272583"/>
            <a:ext cx="2230018" cy="3241191"/>
          </a:xfrm>
          <a:prstGeom prst="bentConnector3">
            <a:avLst>
              <a:gd name="adj1" fmla="val 59205"/>
            </a:avLst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4A7390D-094E-6113-93C0-FD4E12F252E3}"/>
              </a:ext>
            </a:extLst>
          </p:cNvPr>
          <p:cNvSpPr/>
          <p:nvPr/>
        </p:nvSpPr>
        <p:spPr>
          <a:xfrm>
            <a:off x="135296" y="4041716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Blazor Web Assembly</a:t>
            </a:r>
          </a:p>
          <a:p>
            <a:pPr algn="ctr"/>
            <a:r>
              <a:rPr lang="en-US" sz="1200" b="1" dirty="0"/>
              <a:t>App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882A9AE-7F7E-DB8E-C75F-1A0AB640046B}"/>
              </a:ext>
            </a:extLst>
          </p:cNvPr>
          <p:cNvCxnSpPr>
            <a:stCxn id="53" idx="3"/>
          </p:cNvCxnSpPr>
          <p:nvPr/>
        </p:nvCxnSpPr>
        <p:spPr>
          <a:xfrm flipV="1">
            <a:off x="1450913" y="2230016"/>
            <a:ext cx="2688769" cy="2191126"/>
          </a:xfrm>
          <a:prstGeom prst="bentConnector3">
            <a:avLst>
              <a:gd name="adj1" fmla="val 79497"/>
            </a:avLst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12CA722-E2DA-B2B9-C811-DE5D071C8A20}"/>
              </a:ext>
            </a:extLst>
          </p:cNvPr>
          <p:cNvSpPr/>
          <p:nvPr/>
        </p:nvSpPr>
        <p:spPr>
          <a:xfrm>
            <a:off x="4898572" y="5386836"/>
            <a:ext cx="4721290" cy="388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Cache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449322-E76C-7103-3A9C-9C0B1BB2B30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 rot="5400000">
            <a:off x="7180704" y="5247673"/>
            <a:ext cx="217677" cy="6064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AC85A0-CB81-C6D0-3A5F-51E9B364FA37}"/>
              </a:ext>
            </a:extLst>
          </p:cNvPr>
          <p:cNvCxnSpPr>
            <a:cxnSpLocks/>
            <a:stCxn id="57" idx="1"/>
            <a:endCxn id="20" idx="1"/>
          </p:cNvCxnSpPr>
          <p:nvPr/>
        </p:nvCxnSpPr>
        <p:spPr>
          <a:xfrm rot="10800000">
            <a:off x="4702630" y="3968621"/>
            <a:ext cx="195943" cy="1612623"/>
          </a:xfrm>
          <a:prstGeom prst="bentConnector3">
            <a:avLst>
              <a:gd name="adj1" fmla="val 216667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9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928FB-CEB3-FACC-BA33-49599329922B}"/>
              </a:ext>
            </a:extLst>
          </p:cNvPr>
          <p:cNvSpPr/>
          <p:nvPr/>
        </p:nvSpPr>
        <p:spPr>
          <a:xfrm>
            <a:off x="4749282" y="587828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CD085-11CE-E2AE-BBEF-E0615BEA2276}"/>
              </a:ext>
            </a:extLst>
          </p:cNvPr>
          <p:cNvSpPr/>
          <p:nvPr/>
        </p:nvSpPr>
        <p:spPr>
          <a:xfrm>
            <a:off x="4749282" y="2925146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0B916-3808-234E-37F6-A24FC53FF368}"/>
              </a:ext>
            </a:extLst>
          </p:cNvPr>
          <p:cNvSpPr/>
          <p:nvPr/>
        </p:nvSpPr>
        <p:spPr>
          <a:xfrm>
            <a:off x="4749281" y="5206481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CE76CA-061B-8C65-157F-FCF420973A9C}"/>
              </a:ext>
            </a:extLst>
          </p:cNvPr>
          <p:cNvSpPr/>
          <p:nvPr/>
        </p:nvSpPr>
        <p:spPr>
          <a:xfrm>
            <a:off x="10142376" y="653143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5DA188-B26B-F5F3-FD2E-FD5E5CBB7E3F}"/>
              </a:ext>
            </a:extLst>
          </p:cNvPr>
          <p:cNvSpPr/>
          <p:nvPr/>
        </p:nvSpPr>
        <p:spPr>
          <a:xfrm>
            <a:off x="7875036" y="979714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F304686-229A-82B3-1D42-71A052DC8173}"/>
              </a:ext>
            </a:extLst>
          </p:cNvPr>
          <p:cNvSpPr/>
          <p:nvPr/>
        </p:nvSpPr>
        <p:spPr>
          <a:xfrm>
            <a:off x="10142376" y="2925147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A6281B8-016F-ADC0-68C8-1BD2EF2358AB}"/>
              </a:ext>
            </a:extLst>
          </p:cNvPr>
          <p:cNvSpPr/>
          <p:nvPr/>
        </p:nvSpPr>
        <p:spPr>
          <a:xfrm>
            <a:off x="7875036" y="3251718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1FCA4F5-9B51-5891-B324-54AB14C3B555}"/>
              </a:ext>
            </a:extLst>
          </p:cNvPr>
          <p:cNvSpPr/>
          <p:nvPr/>
        </p:nvSpPr>
        <p:spPr>
          <a:xfrm>
            <a:off x="10142376" y="5192486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Db3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1B251FA-184E-8462-337F-1274FE43A041}"/>
              </a:ext>
            </a:extLst>
          </p:cNvPr>
          <p:cNvSpPr/>
          <p:nvPr/>
        </p:nvSpPr>
        <p:spPr>
          <a:xfrm>
            <a:off x="7875036" y="5575039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9B7D815-D9A2-20DF-721D-5E181CCB29AD}"/>
              </a:ext>
            </a:extLst>
          </p:cNvPr>
          <p:cNvSpPr/>
          <p:nvPr/>
        </p:nvSpPr>
        <p:spPr>
          <a:xfrm>
            <a:off x="905069" y="4683967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85324AD6-3B12-F2EF-9FEC-8077748899CE}"/>
              </a:ext>
            </a:extLst>
          </p:cNvPr>
          <p:cNvSpPr/>
          <p:nvPr/>
        </p:nvSpPr>
        <p:spPr>
          <a:xfrm>
            <a:off x="905069" y="5341775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6B87AB5A-3335-E805-33F0-417BC6647795}"/>
              </a:ext>
            </a:extLst>
          </p:cNvPr>
          <p:cNvSpPr/>
          <p:nvPr/>
        </p:nvSpPr>
        <p:spPr>
          <a:xfrm>
            <a:off x="905069" y="5999583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2D96F-9BA4-36A3-C152-46A59C3A4939}"/>
              </a:ext>
            </a:extLst>
          </p:cNvPr>
          <p:cNvSpPr txBox="1"/>
          <p:nvPr/>
        </p:nvSpPr>
        <p:spPr>
          <a:xfrm>
            <a:off x="447869" y="3867539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Distributed Cache, Redis Cache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91DD212-F1D3-CFD2-E3B6-5797A35A0098}"/>
              </a:ext>
            </a:extLst>
          </p:cNvPr>
          <p:cNvCxnSpPr>
            <a:cxnSpLocks/>
            <a:stCxn id="2" idx="1"/>
            <a:endCxn id="14" idx="0"/>
          </p:cNvCxnSpPr>
          <p:nvPr/>
        </p:nvCxnSpPr>
        <p:spPr>
          <a:xfrm rot="10800000" flipV="1">
            <a:off x="1880118" y="1301619"/>
            <a:ext cx="2869164" cy="25659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30A0E4-30EA-9893-39CD-C53C11EF35D0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1880118" y="3638937"/>
            <a:ext cx="2869164" cy="2286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F6CC89A-4DF1-A5E5-9D37-2D217E55986E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rot="10800000">
            <a:off x="1880119" y="3867539"/>
            <a:ext cx="2869163" cy="2052734"/>
          </a:xfrm>
          <a:prstGeom prst="curvedConnector4">
            <a:avLst>
              <a:gd name="adj1" fmla="val 25041"/>
              <a:gd name="adj2" fmla="val 1111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B8437D-9332-7B8E-9BAC-0FB19750FC95}"/>
              </a:ext>
            </a:extLst>
          </p:cNvPr>
          <p:cNvSpPr/>
          <p:nvPr/>
        </p:nvSpPr>
        <p:spPr>
          <a:xfrm>
            <a:off x="5243803" y="1595535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0AF0A7-B7C7-D806-D75D-80E687EF33FF}"/>
              </a:ext>
            </a:extLst>
          </p:cNvPr>
          <p:cNvSpPr/>
          <p:nvPr/>
        </p:nvSpPr>
        <p:spPr>
          <a:xfrm>
            <a:off x="5068077" y="3867539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F948649-B179-36D3-2649-FB8183C03865}"/>
              </a:ext>
            </a:extLst>
          </p:cNvPr>
          <p:cNvSpPr/>
          <p:nvPr/>
        </p:nvSpPr>
        <p:spPr>
          <a:xfrm>
            <a:off x="5124836" y="6134878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</p:spTree>
    <p:extLst>
      <p:ext uri="{BB962C8B-B14F-4D97-AF65-F5344CB8AC3E}">
        <p14:creationId xmlns:p14="http://schemas.microsoft.com/office/powerpoint/2010/main" val="119534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6162929-AFD3-7092-340D-1860206169EF}"/>
              </a:ext>
            </a:extLst>
          </p:cNvPr>
          <p:cNvSpPr/>
          <p:nvPr/>
        </p:nvSpPr>
        <p:spPr>
          <a:xfrm>
            <a:off x="6643396" y="2043404"/>
            <a:ext cx="5150498" cy="2034074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BDD9FD-79D5-0D89-28C8-8818CCFD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16022"/>
              </p:ext>
            </p:extLst>
          </p:nvPr>
        </p:nvGraphicFramePr>
        <p:xfrm>
          <a:off x="6905171" y="2903030"/>
          <a:ext cx="4626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37">
                  <a:extLst>
                    <a:ext uri="{9D8B030D-6E8A-4147-A177-3AD203B41FA5}">
                      <a16:colId xmlns:a16="http://schemas.microsoft.com/office/drawing/2014/main" val="961574895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3980113748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4010029351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2113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5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48205"/>
                  </a:ext>
                </a:extLst>
              </a:tr>
            </a:tbl>
          </a:graphicData>
        </a:graphic>
      </p:graphicFrame>
      <p:sp>
        <p:nvSpPr>
          <p:cNvPr id="4" name="Flowchart: Card 3">
            <a:extLst>
              <a:ext uri="{FF2B5EF4-FFF2-40B4-BE49-F238E27FC236}">
                <a16:creationId xmlns:a16="http://schemas.microsoft.com/office/drawing/2014/main" id="{3C395DBA-1A80-380D-2F60-06F767A4DDC7}"/>
              </a:ext>
            </a:extLst>
          </p:cNvPr>
          <p:cNvSpPr/>
          <p:nvPr/>
        </p:nvSpPr>
        <p:spPr>
          <a:xfrm>
            <a:off x="398106" y="1399592"/>
            <a:ext cx="4497355" cy="37509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5E4B4-D108-A85E-193E-4D368152463B}"/>
              </a:ext>
            </a:extLst>
          </p:cNvPr>
          <p:cNvSpPr txBox="1"/>
          <p:nvPr/>
        </p:nvSpPr>
        <p:spPr>
          <a:xfrm>
            <a:off x="494522" y="559837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 </a:t>
            </a:r>
            <a:r>
              <a:rPr lang="en-US"/>
              <a:t>Employee Entity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3F87-D829-B61D-C8EE-076D043CBD11}"/>
              </a:ext>
            </a:extLst>
          </p:cNvPr>
          <p:cNvSpPr txBox="1"/>
          <p:nvPr/>
        </p:nvSpPr>
        <p:spPr>
          <a:xfrm>
            <a:off x="8229600" y="2043404"/>
            <a:ext cx="20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6B8F-26F7-C08F-B14C-5A32C549D7F3}"/>
              </a:ext>
            </a:extLst>
          </p:cNvPr>
          <p:cNvSpPr txBox="1"/>
          <p:nvPr/>
        </p:nvSpPr>
        <p:spPr>
          <a:xfrm>
            <a:off x="811763" y="2174033"/>
            <a:ext cx="3648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Employee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ENo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Ename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Dname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Sal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AB70D-446E-1B0F-9715-BE76A0DA4324}"/>
              </a:ext>
            </a:extLst>
          </p:cNvPr>
          <p:cNvSpPr/>
          <p:nvPr/>
        </p:nvSpPr>
        <p:spPr>
          <a:xfrm>
            <a:off x="2416629" y="2174033"/>
            <a:ext cx="1147665" cy="203132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53217F9-072D-D7E5-835C-7B0CE38935CC}"/>
              </a:ext>
            </a:extLst>
          </p:cNvPr>
          <p:cNvCxnSpPr>
            <a:endCxn id="3" idx="1"/>
          </p:cNvCxnSpPr>
          <p:nvPr/>
        </p:nvCxnSpPr>
        <p:spPr>
          <a:xfrm>
            <a:off x="3564294" y="3200400"/>
            <a:ext cx="3340877" cy="73470"/>
          </a:xfrm>
          <a:prstGeom prst="bent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56558A-FDC5-F6C4-B4D9-D01BD3447E93}"/>
              </a:ext>
            </a:extLst>
          </p:cNvPr>
          <p:cNvSpPr txBox="1"/>
          <p:nvPr/>
        </p:nvSpPr>
        <p:spPr>
          <a:xfrm>
            <a:off x="6578081" y="4302622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Queries for Read /  Write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0572-7ED5-986D-BAA0-F334DC029CA5}"/>
              </a:ext>
            </a:extLst>
          </p:cNvPr>
          <p:cNvSpPr txBox="1"/>
          <p:nvPr/>
        </p:nvSpPr>
        <p:spPr>
          <a:xfrm>
            <a:off x="494522" y="5477069"/>
            <a:ext cx="410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Based Code for Read /  Write Operations on Entity Class</a:t>
            </a:r>
          </a:p>
        </p:txBody>
      </p:sp>
    </p:spTree>
    <p:extLst>
      <p:ext uri="{BB962C8B-B14F-4D97-AF65-F5344CB8AC3E}">
        <p14:creationId xmlns:p14="http://schemas.microsoft.com/office/powerpoint/2010/main" val="10612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D977A10-BEE5-58BD-AFA3-7E7DE1290BEA}"/>
              </a:ext>
            </a:extLst>
          </p:cNvPr>
          <p:cNvSpPr/>
          <p:nvPr/>
        </p:nvSpPr>
        <p:spPr>
          <a:xfrm>
            <a:off x="4142792" y="457200"/>
            <a:ext cx="842864" cy="61768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08AC-86AB-4C6B-6D4C-D1648E28C887}"/>
              </a:ext>
            </a:extLst>
          </p:cNvPr>
          <p:cNvSpPr txBox="1"/>
          <p:nvPr/>
        </p:nvSpPr>
        <p:spPr>
          <a:xfrm>
            <a:off x="5589037" y="4989934"/>
            <a:ext cx="539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provides fast lookup from Derive to base type as well as from Base to Derive type using the derived class instance defined using the Base class Reference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53629-058B-0003-68D3-D534D3BEFD4C}"/>
              </a:ext>
            </a:extLst>
          </p:cNvPr>
          <p:cNvSpPr/>
          <p:nvPr/>
        </p:nvSpPr>
        <p:spPr>
          <a:xfrm>
            <a:off x="709127" y="2211355"/>
            <a:ext cx="3088432" cy="2024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A3A50FF3-0D70-8D96-06A6-61756B0BCA2A}"/>
              </a:ext>
            </a:extLst>
          </p:cNvPr>
          <p:cNvSpPr/>
          <p:nvPr/>
        </p:nvSpPr>
        <p:spPr>
          <a:xfrm>
            <a:off x="3442996" y="2929812"/>
            <a:ext cx="1530220" cy="811764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/ C-Type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ABC1E-F0B9-4ECD-36C6-E3B6E8BB2213}"/>
              </a:ext>
            </a:extLst>
          </p:cNvPr>
          <p:cNvSpPr/>
          <p:nvPr/>
        </p:nvSpPr>
        <p:spPr>
          <a:xfrm>
            <a:off x="6531428" y="36389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  <a:p>
            <a:pPr algn="ctr"/>
            <a:r>
              <a:rPr lang="en-US" dirty="0"/>
              <a:t>Typings Input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00B45D1-2B8B-DCCD-ACEE-D74BF3EC565B}"/>
              </a:ext>
            </a:extLst>
          </p:cNvPr>
          <p:cNvCxnSpPr>
            <a:stCxn id="4" idx="1"/>
            <a:endCxn id="3" idx="4"/>
          </p:cNvCxnSpPr>
          <p:nvPr/>
        </p:nvCxnSpPr>
        <p:spPr>
          <a:xfrm rot="10800000" flipV="1">
            <a:off x="4973216" y="881742"/>
            <a:ext cx="1558212" cy="24539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6CC077-4ED8-8271-B3A2-889B24E09A22}"/>
              </a:ext>
            </a:extLst>
          </p:cNvPr>
          <p:cNvSpPr/>
          <p:nvPr/>
        </p:nvSpPr>
        <p:spPr>
          <a:xfrm>
            <a:off x="8354008" y="152400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Pointing Input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2E0D81-AAAE-35E9-E9EB-89E07647F3A1}"/>
              </a:ext>
            </a:extLst>
          </p:cNvPr>
          <p:cNvCxnSpPr>
            <a:stCxn id="7" idx="1"/>
            <a:endCxn id="3" idx="4"/>
          </p:cNvCxnSpPr>
          <p:nvPr/>
        </p:nvCxnSpPr>
        <p:spPr>
          <a:xfrm rot="10800000" flipV="1">
            <a:off x="4973216" y="2041848"/>
            <a:ext cx="3380792" cy="12938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0AF0D1-8A81-759F-7EB2-659EC4EAC06F}"/>
              </a:ext>
            </a:extLst>
          </p:cNvPr>
          <p:cNvSpPr/>
          <p:nvPr/>
        </p:nvSpPr>
        <p:spPr>
          <a:xfrm>
            <a:off x="8354007" y="3004459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Device</a:t>
            </a:r>
          </a:p>
          <a:p>
            <a:pPr algn="ctr"/>
            <a:r>
              <a:rPr lang="en-US" dirty="0"/>
              <a:t>Play Sound or accept Speech Sound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73DD05-D2B3-09B7-D44C-A1F6A83C2310}"/>
              </a:ext>
            </a:extLst>
          </p:cNvPr>
          <p:cNvCxnSpPr>
            <a:stCxn id="10" idx="1"/>
            <a:endCxn id="3" idx="4"/>
          </p:cNvCxnSpPr>
          <p:nvPr/>
        </p:nvCxnSpPr>
        <p:spPr>
          <a:xfrm rot="10800000">
            <a:off x="4973217" y="3335694"/>
            <a:ext cx="3380791" cy="1866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C17383-24CD-6E62-7B1C-D1FE98C234CC}"/>
              </a:ext>
            </a:extLst>
          </p:cNvPr>
          <p:cNvSpPr/>
          <p:nvPr/>
        </p:nvSpPr>
        <p:spPr>
          <a:xfrm>
            <a:off x="8354006" y="4298302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Projector</a:t>
            </a:r>
          </a:p>
          <a:p>
            <a:pPr algn="ctr"/>
            <a:r>
              <a:rPr lang="en-US" dirty="0"/>
              <a:t>Output screen from Laptop to External Screen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8F4B26-EADF-3C97-45A1-BCC667FB02CD}"/>
              </a:ext>
            </a:extLst>
          </p:cNvPr>
          <p:cNvSpPr/>
          <p:nvPr/>
        </p:nvSpPr>
        <p:spPr>
          <a:xfrm>
            <a:off x="6531427" y="545841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/ HDD /  PEN Drive</a:t>
            </a:r>
          </a:p>
          <a:p>
            <a:pPr algn="ctr"/>
            <a:r>
              <a:rPr lang="en-US" dirty="0"/>
              <a:t>Read/Write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CE5B5-0D17-DD2F-7C08-0F4010DD854A}"/>
              </a:ext>
            </a:extLst>
          </p:cNvPr>
          <p:cNvCxnSpPr>
            <a:stCxn id="13" idx="1"/>
            <a:endCxn id="3" idx="4"/>
          </p:cNvCxnSpPr>
          <p:nvPr/>
        </p:nvCxnSpPr>
        <p:spPr>
          <a:xfrm rot="10800000">
            <a:off x="4973216" y="3335695"/>
            <a:ext cx="3380790" cy="14804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E1702D-806A-B242-ED93-76184D1F8E35}"/>
              </a:ext>
            </a:extLst>
          </p:cNvPr>
          <p:cNvCxnSpPr>
            <a:cxnSpLocks/>
            <a:stCxn id="14" idx="1"/>
            <a:endCxn id="3" idx="4"/>
          </p:cNvCxnSpPr>
          <p:nvPr/>
        </p:nvCxnSpPr>
        <p:spPr>
          <a:xfrm rot="10800000">
            <a:off x="4973217" y="3335695"/>
            <a:ext cx="1558211" cy="26405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6E7188-B51D-A547-22BE-6F0028D4ECB1}"/>
              </a:ext>
            </a:extLst>
          </p:cNvPr>
          <p:cNvSpPr/>
          <p:nvPr/>
        </p:nvSpPr>
        <p:spPr>
          <a:xfrm>
            <a:off x="2382415" y="552994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Charging</a:t>
            </a:r>
          </a:p>
          <a:p>
            <a:pPr algn="ctr"/>
            <a:r>
              <a:rPr lang="en-US" dirty="0"/>
              <a:t>Power / Data Transfer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96AAA3-3280-D139-4357-EB473A73748C}"/>
              </a:ext>
            </a:extLst>
          </p:cNvPr>
          <p:cNvCxnSpPr>
            <a:stCxn id="20" idx="0"/>
            <a:endCxn id="3" idx="4"/>
          </p:cNvCxnSpPr>
          <p:nvPr/>
        </p:nvCxnSpPr>
        <p:spPr>
          <a:xfrm rot="5400000" flipH="1" flipV="1">
            <a:off x="3245497" y="3802225"/>
            <a:ext cx="2194250" cy="1261188"/>
          </a:xfrm>
          <a:prstGeom prst="bentConnector4">
            <a:avLst>
              <a:gd name="adj1" fmla="val 40751"/>
              <a:gd name="adj2" fmla="val 118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2D70B-954A-20F8-01BE-373DAF25FD6B}"/>
              </a:ext>
            </a:extLst>
          </p:cNvPr>
          <p:cNvSpPr txBox="1"/>
          <p:nvPr/>
        </p:nvSpPr>
        <p:spPr>
          <a:xfrm>
            <a:off x="1352939" y="268265"/>
            <a:ext cx="3615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Adapter Interface for Heterogeneous Behavioral / Functional Devices, provided that all these devices uses similar circuit for connection 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CBFA90-2AB7-02EB-FA54-51D0D19866A2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626886" y="1588150"/>
            <a:ext cx="1922883" cy="760443"/>
          </a:xfrm>
          <a:prstGeom prst="bentConnector4">
            <a:avLst>
              <a:gd name="adj1" fmla="val 30793"/>
              <a:gd name="adj2" fmla="val 13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43868D-BB93-8225-91C4-F9CB4DB3DE30}"/>
              </a:ext>
            </a:extLst>
          </p:cNvPr>
          <p:cNvSpPr txBox="1"/>
          <p:nvPr/>
        </p:nvSpPr>
        <p:spPr>
          <a:xfrm>
            <a:off x="93306" y="4572000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Interface: A Type that is used to establish communication (Horizontal) across system </a:t>
            </a:r>
          </a:p>
        </p:txBody>
      </p:sp>
    </p:spTree>
    <p:extLst>
      <p:ext uri="{BB962C8B-B14F-4D97-AF65-F5344CB8AC3E}">
        <p14:creationId xmlns:p14="http://schemas.microsoft.com/office/powerpoint/2010/main" val="6078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4AB06D-866D-FCDA-5964-A25E4876EB9B}"/>
              </a:ext>
            </a:extLst>
          </p:cNvPr>
          <p:cNvSpPr/>
          <p:nvPr/>
        </p:nvSpPr>
        <p:spPr>
          <a:xfrm>
            <a:off x="755780" y="1054360"/>
            <a:ext cx="2976465" cy="3442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Management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WriteLogForUser</a:t>
            </a:r>
            <a:r>
              <a:rPr lang="en-US" dirty="0"/>
              <a:t>()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701AF41-69C7-50CE-CA36-703C50A00B90}"/>
              </a:ext>
            </a:extLst>
          </p:cNvPr>
          <p:cNvSpPr/>
          <p:nvPr/>
        </p:nvSpPr>
        <p:spPr>
          <a:xfrm>
            <a:off x="1968759" y="4497355"/>
            <a:ext cx="559837" cy="13995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0922-8A12-68AA-A4B0-56F748BB98BD}"/>
              </a:ext>
            </a:extLst>
          </p:cNvPr>
          <p:cNvSpPr txBox="1"/>
          <p:nvPr/>
        </p:nvSpPr>
        <p:spPr>
          <a:xfrm>
            <a:off x="755780" y="5906277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D90E8-5831-9A07-38C6-609D7E479332}"/>
              </a:ext>
            </a:extLst>
          </p:cNvPr>
          <p:cNvSpPr/>
          <p:nvPr/>
        </p:nvSpPr>
        <p:spPr>
          <a:xfrm>
            <a:off x="3508310" y="2509935"/>
            <a:ext cx="1632857" cy="8397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WriteLog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ReadLog</a:t>
            </a:r>
            <a:r>
              <a:rPr lang="en-US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4117D5-86AE-B1E5-F0D7-595A618C95F2}"/>
              </a:ext>
            </a:extLst>
          </p:cNvPr>
          <p:cNvSpPr/>
          <p:nvPr/>
        </p:nvSpPr>
        <p:spPr>
          <a:xfrm>
            <a:off x="7865706" y="29858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1071C-BDAD-66B9-6DA2-7AC2AF669505}"/>
              </a:ext>
            </a:extLst>
          </p:cNvPr>
          <p:cNvSpPr/>
          <p:nvPr/>
        </p:nvSpPr>
        <p:spPr>
          <a:xfrm>
            <a:off x="7865704" y="1744825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XmlFile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7B976-BA00-BA20-1723-8992C8E2DAB3}"/>
              </a:ext>
            </a:extLst>
          </p:cNvPr>
          <p:cNvSpPr/>
          <p:nvPr/>
        </p:nvSpPr>
        <p:spPr>
          <a:xfrm>
            <a:off x="7865705" y="319107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JsonFile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C383C-97E2-BC53-F35A-A187D995D03A}"/>
              </a:ext>
            </a:extLst>
          </p:cNvPr>
          <p:cNvSpPr/>
          <p:nvPr/>
        </p:nvSpPr>
        <p:spPr>
          <a:xfrm>
            <a:off x="7865705" y="5026091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EventLog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13AF8-0F51-E54D-F207-EE3C52A08684}"/>
              </a:ext>
            </a:extLst>
          </p:cNvPr>
          <p:cNvSpPr txBox="1"/>
          <p:nvPr/>
        </p:nvSpPr>
        <p:spPr>
          <a:xfrm>
            <a:off x="6096000" y="289249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TextLogger</a:t>
            </a:r>
            <a:r>
              <a:rPr lang="en-US" dirty="0"/>
              <a:t>{}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26F64-DE00-D4E3-4A55-7B671AB666F7}"/>
              </a:ext>
            </a:extLst>
          </p:cNvPr>
          <p:cNvSpPr txBox="1"/>
          <p:nvPr/>
        </p:nvSpPr>
        <p:spPr>
          <a:xfrm>
            <a:off x="6096000" y="1900726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XmlLogger</a:t>
            </a:r>
            <a:r>
              <a:rPr lang="en-US" dirty="0"/>
              <a:t>{}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7B003-B834-6336-376E-2A8EF4B6BFC6}"/>
              </a:ext>
            </a:extLst>
          </p:cNvPr>
          <p:cNvSpPr txBox="1"/>
          <p:nvPr/>
        </p:nvSpPr>
        <p:spPr>
          <a:xfrm>
            <a:off x="6096000" y="3214397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JsonLogger</a:t>
            </a:r>
            <a:r>
              <a:rPr lang="en-US" dirty="0"/>
              <a:t>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FC801-C511-F51C-E9CB-DDB4E809D9A1}"/>
              </a:ext>
            </a:extLst>
          </p:cNvPr>
          <p:cNvSpPr txBox="1"/>
          <p:nvPr/>
        </p:nvSpPr>
        <p:spPr>
          <a:xfrm>
            <a:off x="6096000" y="5181992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EventLogger</a:t>
            </a:r>
            <a:r>
              <a:rPr lang="en-US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EE3FC-A4D7-080D-5ACD-218BD8D711A7}"/>
              </a:ext>
            </a:extLst>
          </p:cNvPr>
          <p:cNvSpPr txBox="1"/>
          <p:nvPr/>
        </p:nvSpPr>
        <p:spPr>
          <a:xfrm>
            <a:off x="3974841" y="878651"/>
            <a:ext cx="1166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Ilogger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WriteLog</a:t>
            </a:r>
            <a:r>
              <a:rPr lang="en-US" sz="1400" dirty="0"/>
              <a:t>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ReadLog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13E58E-B0E0-E517-3D85-AA85D6A20B9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5141167" y="473915"/>
            <a:ext cx="954833" cy="989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FB104A-3D06-C2A1-D21C-9985E9EB9435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5141167" y="1463427"/>
            <a:ext cx="954833" cy="621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910EEA-0FBD-37D0-34F7-E1ED8E552D5E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141167" y="1463427"/>
            <a:ext cx="954833" cy="1935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6E8FBE-C352-FE53-29E8-C56D04569E15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141167" y="1463427"/>
            <a:ext cx="954833" cy="3903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6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783356" y="345233"/>
            <a:ext cx="2267339" cy="3554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9050695" y="2122715"/>
            <a:ext cx="1978088" cy="1819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6298164" y="2122715"/>
            <a:ext cx="485192" cy="2006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5508172" y="4497355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5749991" y="3706585"/>
            <a:ext cx="205273" cy="13762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F1BF8-2D27-5371-482C-8F968F4D0E0C}"/>
              </a:ext>
            </a:extLst>
          </p:cNvPr>
          <p:cNvSpPr/>
          <p:nvPr/>
        </p:nvSpPr>
        <p:spPr>
          <a:xfrm>
            <a:off x="1278294" y="923731"/>
            <a:ext cx="2267339" cy="1968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A1114D-EFB4-82C5-F296-8D66952DE88F}"/>
              </a:ext>
            </a:extLst>
          </p:cNvPr>
          <p:cNvSpPr/>
          <p:nvPr/>
        </p:nvSpPr>
        <p:spPr>
          <a:xfrm>
            <a:off x="1483567" y="5924939"/>
            <a:ext cx="7567128" cy="7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 To Register all Dependencies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2A490A4-B1FA-F0FD-1697-3BA60A1796CB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rot="16200000" flipH="1">
            <a:off x="7289542" y="4527679"/>
            <a:ext cx="2388637" cy="1133669"/>
          </a:xfrm>
          <a:prstGeom prst="bentConnector4">
            <a:avLst>
              <a:gd name="adj1" fmla="val 42383"/>
              <a:gd name="adj2" fmla="val 120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807A2B-3C6D-2C10-FE1E-FEDA3A6A3954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4399385" y="5057192"/>
            <a:ext cx="1632857" cy="102636"/>
          </a:xfrm>
          <a:prstGeom prst="bentConnector3">
            <a:avLst>
              <a:gd name="adj1" fmla="val 59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C5420B-059C-0AF4-E608-A57638EF1ED1}"/>
              </a:ext>
            </a:extLst>
          </p:cNvPr>
          <p:cNvCxnSpPr>
            <a:stCxn id="17" idx="1"/>
            <a:endCxn id="4" idx="2"/>
          </p:cNvCxnSpPr>
          <p:nvPr/>
        </p:nvCxnSpPr>
        <p:spPr>
          <a:xfrm rot="10800000" flipH="1">
            <a:off x="1483566" y="2892491"/>
            <a:ext cx="928397" cy="3396343"/>
          </a:xfrm>
          <a:prstGeom prst="bentConnector4">
            <a:avLst>
              <a:gd name="adj1" fmla="val -24623"/>
              <a:gd name="adj2" fmla="val 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3C64FF-322F-A986-EB1E-F2C79D375748}"/>
              </a:ext>
            </a:extLst>
          </p:cNvPr>
          <p:cNvSpPr txBox="1"/>
          <p:nvPr/>
        </p:nvSpPr>
        <p:spPr>
          <a:xfrm>
            <a:off x="8627704" y="5309118"/>
            <a:ext cx="204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14BBD-D236-BE75-C7AA-852EC48FA278}"/>
              </a:ext>
            </a:extLst>
          </p:cNvPr>
          <p:cNvSpPr txBox="1"/>
          <p:nvPr/>
        </p:nvSpPr>
        <p:spPr>
          <a:xfrm flipH="1">
            <a:off x="4416490" y="4369846"/>
            <a:ext cx="928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A6214-3D97-F418-1155-E387FC546321}"/>
              </a:ext>
            </a:extLst>
          </p:cNvPr>
          <p:cNvSpPr txBox="1"/>
          <p:nvPr/>
        </p:nvSpPr>
        <p:spPr>
          <a:xfrm>
            <a:off x="807095" y="4852806"/>
            <a:ext cx="204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an Object from DI Container to Controller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B0973-0611-BDC7-2611-FFDE40260D4E}"/>
              </a:ext>
            </a:extLst>
          </p:cNvPr>
          <p:cNvCxnSpPr>
            <a:endCxn id="6" idx="1"/>
          </p:cNvCxnSpPr>
          <p:nvPr/>
        </p:nvCxnSpPr>
        <p:spPr>
          <a:xfrm rot="16200000" flipV="1">
            <a:off x="2848171" y="3505978"/>
            <a:ext cx="3601615" cy="1236306"/>
          </a:xfrm>
          <a:prstGeom prst="bentConnector4">
            <a:avLst>
              <a:gd name="adj1" fmla="val 22668"/>
              <a:gd name="adj2" fmla="val 118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7C83F4-D5C9-0EAE-FC56-A12C029BA351}"/>
              </a:ext>
            </a:extLst>
          </p:cNvPr>
          <p:cNvSpPr txBox="1"/>
          <p:nvPr/>
        </p:nvSpPr>
        <p:spPr>
          <a:xfrm>
            <a:off x="2932142" y="3270981"/>
            <a:ext cx="95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 DAL in Domain Layer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863</Words>
  <Application>Microsoft Office PowerPoint</Application>
  <PresentationFormat>Widescreen</PresentationFormat>
  <Paragraphs>282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138</cp:revision>
  <dcterms:created xsi:type="dcterms:W3CDTF">2023-11-30T05:57:04Z</dcterms:created>
  <dcterms:modified xsi:type="dcterms:W3CDTF">2023-12-11T05:23:10Z</dcterms:modified>
</cp:coreProperties>
</file>