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App/MyCtr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C6C82-B22C-963E-9737-D9FB80DCA352}"/>
              </a:ext>
            </a:extLst>
          </p:cNvPr>
          <p:cNvSpPr/>
          <p:nvPr/>
        </p:nvSpPr>
        <p:spPr>
          <a:xfrm>
            <a:off x="5486400" y="671804"/>
            <a:ext cx="4683967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B6E1-DD00-655C-8E21-41426B2BE9B6}"/>
              </a:ext>
            </a:extLst>
          </p:cNvPr>
          <p:cNvSpPr txBox="1"/>
          <p:nvPr/>
        </p:nvSpPr>
        <p:spPr>
          <a:xfrm>
            <a:off x="5738327" y="886408"/>
            <a:ext cx="421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B3B0-9676-E08B-BA90-B4052D503D53}"/>
              </a:ext>
            </a:extLst>
          </p:cNvPr>
          <p:cNvSpPr/>
          <p:nvPr/>
        </p:nvSpPr>
        <p:spPr>
          <a:xfrm>
            <a:off x="5663682" y="1800808"/>
            <a:ext cx="4376057" cy="1026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Dependency Injection Container for Dependency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F4D9F-9CEF-7C54-95DF-C1B19C1FE2C2}"/>
              </a:ext>
            </a:extLst>
          </p:cNvPr>
          <p:cNvSpPr/>
          <p:nvPr/>
        </p:nvSpPr>
        <p:spPr>
          <a:xfrm>
            <a:off x="5640354" y="3004457"/>
            <a:ext cx="4376057" cy="10263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D634-852F-E1DA-361E-87924E08E163}"/>
              </a:ext>
            </a:extLst>
          </p:cNvPr>
          <p:cNvSpPr/>
          <p:nvPr/>
        </p:nvSpPr>
        <p:spPr>
          <a:xfrm>
            <a:off x="5626359" y="4244169"/>
            <a:ext cx="4376057" cy="10263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Execution of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92F51D-204A-4522-D226-9B0E6CB1123E}"/>
              </a:ext>
            </a:extLst>
          </p:cNvPr>
          <p:cNvSpPr/>
          <p:nvPr/>
        </p:nvSpPr>
        <p:spPr>
          <a:xfrm>
            <a:off x="653143" y="671804"/>
            <a:ext cx="4833257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61A805C-ABB2-8ACD-D6F9-85E470B738E7}"/>
              </a:ext>
            </a:extLst>
          </p:cNvPr>
          <p:cNvSpPr/>
          <p:nvPr/>
        </p:nvSpPr>
        <p:spPr>
          <a:xfrm>
            <a:off x="438539" y="4516016"/>
            <a:ext cx="5047861" cy="7744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5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5420B-AA3E-A871-FC4D-C14B2D5DFD29}"/>
              </a:ext>
            </a:extLst>
          </p:cNvPr>
          <p:cNvSpPr/>
          <p:nvPr/>
        </p:nvSpPr>
        <p:spPr>
          <a:xfrm>
            <a:off x="130629" y="139959"/>
            <a:ext cx="11971175" cy="6568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E271-7E96-2989-BE46-51E073B1885D}"/>
              </a:ext>
            </a:extLst>
          </p:cNvPr>
          <p:cNvSpPr txBox="1"/>
          <p:nvPr/>
        </p:nvSpPr>
        <p:spPr>
          <a:xfrm>
            <a:off x="5449078" y="149290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1E29-F70F-F782-342F-55C354367B95}"/>
              </a:ext>
            </a:extLst>
          </p:cNvPr>
          <p:cNvSpPr/>
          <p:nvPr/>
        </p:nvSpPr>
        <p:spPr>
          <a:xfrm>
            <a:off x="130629" y="821094"/>
            <a:ext cx="11930742" cy="2990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5915-A480-633D-86CA-FCEDC5A1EC8A}"/>
              </a:ext>
            </a:extLst>
          </p:cNvPr>
          <p:cNvSpPr txBox="1"/>
          <p:nvPr/>
        </p:nvSpPr>
        <p:spPr>
          <a:xfrm>
            <a:off x="279918" y="527953"/>
            <a:ext cx="59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 Registrations in Dependency Injection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0D4D-A18F-7401-0E34-764C1D902C69}"/>
              </a:ext>
            </a:extLst>
          </p:cNvPr>
          <p:cNvSpPr/>
          <p:nvPr/>
        </p:nvSpPr>
        <p:spPr>
          <a:xfrm>
            <a:off x="205273" y="897285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D3BC-519C-2E7A-AAA9-B2C58FA29997}"/>
              </a:ext>
            </a:extLst>
          </p:cNvPr>
          <p:cNvSpPr/>
          <p:nvPr/>
        </p:nvSpPr>
        <p:spPr>
          <a:xfrm>
            <a:off x="2037182" y="906616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3019-7FAE-A1E0-97C0-4FC273759F09}"/>
              </a:ext>
            </a:extLst>
          </p:cNvPr>
          <p:cNvSpPr/>
          <p:nvPr/>
        </p:nvSpPr>
        <p:spPr>
          <a:xfrm>
            <a:off x="5565709" y="856069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EC14CD-7751-07D9-4735-30ADDF49A3E5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1904999" y="469643"/>
            <a:ext cx="9331" cy="1831909"/>
          </a:xfrm>
          <a:prstGeom prst="bentConnector3">
            <a:avLst>
              <a:gd name="adj1" fmla="val -24498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2B5C1-FA6C-7455-BE97-27E8ADC195DD}"/>
              </a:ext>
            </a:extLst>
          </p:cNvPr>
          <p:cNvSpPr/>
          <p:nvPr/>
        </p:nvSpPr>
        <p:spPr>
          <a:xfrm>
            <a:off x="3801445" y="875507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72A232-CAA5-442B-C2E5-9FD334F6A98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>
            <a:off x="5462295" y="467302"/>
            <a:ext cx="19438" cy="1764264"/>
          </a:xfrm>
          <a:prstGeom prst="bentConnector3">
            <a:avLst>
              <a:gd name="adj1" fmla="val 127604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20F50-398F-0FAA-0B61-31BF33D172B6}"/>
              </a:ext>
            </a:extLst>
          </p:cNvPr>
          <p:cNvSpPr/>
          <p:nvPr/>
        </p:nvSpPr>
        <p:spPr>
          <a:xfrm>
            <a:off x="7510363" y="875507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62841-FC69-C5B9-1925-226868DE4D88}"/>
              </a:ext>
            </a:extLst>
          </p:cNvPr>
          <p:cNvSpPr/>
          <p:nvPr/>
        </p:nvSpPr>
        <p:spPr>
          <a:xfrm>
            <a:off x="9366381" y="865788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2A6B6-A69E-365E-D3F4-F479861A2123}"/>
              </a:ext>
            </a:extLst>
          </p:cNvPr>
          <p:cNvSpPr/>
          <p:nvPr/>
        </p:nvSpPr>
        <p:spPr>
          <a:xfrm>
            <a:off x="185831" y="1873911"/>
            <a:ext cx="11682707" cy="109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Services For ASP.NET Core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A38FC-D354-47C4-2581-2FF8ECAB192C}"/>
              </a:ext>
            </a:extLst>
          </p:cNvPr>
          <p:cNvSpPr/>
          <p:nvPr/>
        </p:nvSpPr>
        <p:spPr>
          <a:xfrm>
            <a:off x="279918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View And Controller with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16854-BC3B-7928-9E88-913C9066B72B}"/>
              </a:ext>
            </a:extLst>
          </p:cNvPr>
          <p:cNvSpPr/>
          <p:nvPr/>
        </p:nvSpPr>
        <p:spPr>
          <a:xfrm>
            <a:off x="2513045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API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882A8-E5F3-7A87-579B-2E6D905E655E}"/>
              </a:ext>
            </a:extLst>
          </p:cNvPr>
          <p:cNvSpPr/>
          <p:nvPr/>
        </p:nvSpPr>
        <p:spPr>
          <a:xfrm>
            <a:off x="4967775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Razor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2C4AB-2061-F01C-B983-5CDA155DBB91}"/>
              </a:ext>
            </a:extLst>
          </p:cNvPr>
          <p:cNvSpPr/>
          <p:nvPr/>
        </p:nvSpPr>
        <p:spPr>
          <a:xfrm>
            <a:off x="7142583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gRPC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AED39-958A-276A-8ECF-9AC6FE1CAC9B}"/>
              </a:ext>
            </a:extLst>
          </p:cNvPr>
          <p:cNvSpPr/>
          <p:nvPr/>
        </p:nvSpPr>
        <p:spPr>
          <a:xfrm>
            <a:off x="9655632" y="1923073"/>
            <a:ext cx="1903445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SignalR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5994A-D03A-C36E-5774-B9C433121C7E}"/>
              </a:ext>
            </a:extLst>
          </p:cNvPr>
          <p:cNvSpPr/>
          <p:nvPr/>
        </p:nvSpPr>
        <p:spPr>
          <a:xfrm>
            <a:off x="279918" y="306628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BC230-2130-06D4-03BD-418F4A57F546}"/>
              </a:ext>
            </a:extLst>
          </p:cNvPr>
          <p:cNvSpPr/>
          <p:nvPr/>
        </p:nvSpPr>
        <p:spPr>
          <a:xfrm>
            <a:off x="2686437" y="3060413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Third Party Services</a:t>
            </a:r>
          </a:p>
          <a:p>
            <a:pPr algn="ctr"/>
            <a:r>
              <a:rPr lang="en-US" sz="1600" b="1" dirty="0"/>
              <a:t>e.g. </a:t>
            </a:r>
            <a:r>
              <a:rPr lang="en-US" sz="1600" b="1" dirty="0" err="1"/>
              <a:t>RedisCache</a:t>
            </a:r>
            <a:endParaRPr lang="en-US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B958D-BADC-9443-8C31-FFA355BC0963}"/>
              </a:ext>
            </a:extLst>
          </p:cNvPr>
          <p:cNvSpPr/>
          <p:nvPr/>
        </p:nvSpPr>
        <p:spPr>
          <a:xfrm>
            <a:off x="9101230" y="2441532"/>
            <a:ext cx="2741647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Hosted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37261-60B7-D571-5208-1F799A9BA260}"/>
              </a:ext>
            </a:extLst>
          </p:cNvPr>
          <p:cNvSpPr/>
          <p:nvPr/>
        </p:nvSpPr>
        <p:spPr>
          <a:xfrm>
            <a:off x="193609" y="3892412"/>
            <a:ext cx="11875540" cy="271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6CA0C-2656-95A3-09A3-86EDE9ADA34A}"/>
              </a:ext>
            </a:extLst>
          </p:cNvPr>
          <p:cNvSpPr txBox="1"/>
          <p:nvPr/>
        </p:nvSpPr>
        <p:spPr>
          <a:xfrm>
            <a:off x="10161037" y="3999739"/>
            <a:ext cx="1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75482-80A7-2D71-8CFE-1152D9A0DCDC}"/>
              </a:ext>
            </a:extLst>
          </p:cNvPr>
          <p:cNvSpPr/>
          <p:nvPr/>
        </p:nvSpPr>
        <p:spPr>
          <a:xfrm>
            <a:off x="20527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E3C3E4-B126-0C66-FB50-A09C930E1E1B}"/>
              </a:ext>
            </a:extLst>
          </p:cNvPr>
          <p:cNvSpPr/>
          <p:nvPr/>
        </p:nvSpPr>
        <p:spPr>
          <a:xfrm>
            <a:off x="218336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EE73B1-1796-C71E-7ADA-F2FA8C5CA246}"/>
              </a:ext>
            </a:extLst>
          </p:cNvPr>
          <p:cNvSpPr/>
          <p:nvPr/>
        </p:nvSpPr>
        <p:spPr>
          <a:xfrm>
            <a:off x="398883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29447-DFA5-128A-91DF-D2A95503191E}"/>
              </a:ext>
            </a:extLst>
          </p:cNvPr>
          <p:cNvSpPr/>
          <p:nvPr/>
        </p:nvSpPr>
        <p:spPr>
          <a:xfrm>
            <a:off x="571966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2C7CDE-8BF7-9F4F-EE18-B108F297E387}"/>
              </a:ext>
            </a:extLst>
          </p:cNvPr>
          <p:cNvSpPr/>
          <p:nvPr/>
        </p:nvSpPr>
        <p:spPr>
          <a:xfrm>
            <a:off x="7641770" y="3942582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DE957-6303-E311-C173-FAC318314C09}"/>
              </a:ext>
            </a:extLst>
          </p:cNvPr>
          <p:cNvSpPr/>
          <p:nvPr/>
        </p:nvSpPr>
        <p:spPr>
          <a:xfrm>
            <a:off x="443203" y="477650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E94714-1D51-1CF9-77B7-0A322C363786}"/>
              </a:ext>
            </a:extLst>
          </p:cNvPr>
          <p:cNvSpPr/>
          <p:nvPr/>
        </p:nvSpPr>
        <p:spPr>
          <a:xfrm>
            <a:off x="2411960" y="4683967"/>
            <a:ext cx="6433459" cy="9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4268C-FC48-E2B4-0852-DCFC6F73FA7B}"/>
              </a:ext>
            </a:extLst>
          </p:cNvPr>
          <p:cNvSpPr txBox="1"/>
          <p:nvPr/>
        </p:nvSpPr>
        <p:spPr>
          <a:xfrm>
            <a:off x="4273420" y="4776501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Custom Middlewares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3A50AD4-6375-B5CA-D5F6-5D9F8FFDF884}"/>
              </a:ext>
            </a:extLst>
          </p:cNvPr>
          <p:cNvSpPr/>
          <p:nvPr/>
        </p:nvSpPr>
        <p:spPr>
          <a:xfrm>
            <a:off x="2603241" y="5145833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D24765-C798-AE27-D195-FE55BD4BE494}"/>
              </a:ext>
            </a:extLst>
          </p:cNvPr>
          <p:cNvSpPr/>
          <p:nvPr/>
        </p:nvSpPr>
        <p:spPr>
          <a:xfrm>
            <a:off x="7050834" y="5160814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CMn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68BB8-F8C7-0F07-9FED-D4C431A280EC}"/>
              </a:ext>
            </a:extLst>
          </p:cNvPr>
          <p:cNvSpPr/>
          <p:nvPr/>
        </p:nvSpPr>
        <p:spPr>
          <a:xfrm>
            <a:off x="4416490" y="5260147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6724DE-325B-0C60-D582-139171E01AB9}"/>
              </a:ext>
            </a:extLst>
          </p:cNvPr>
          <p:cNvSpPr/>
          <p:nvPr/>
        </p:nvSpPr>
        <p:spPr>
          <a:xfrm>
            <a:off x="5323889" y="5280294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08631-B2C2-BF6E-4AB9-B9EFB17413D2}"/>
              </a:ext>
            </a:extLst>
          </p:cNvPr>
          <p:cNvSpPr/>
          <p:nvPr/>
        </p:nvSpPr>
        <p:spPr>
          <a:xfrm>
            <a:off x="6209522" y="5290398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14042-D83D-D4DE-8425-417155EBC0A4}"/>
              </a:ext>
            </a:extLst>
          </p:cNvPr>
          <p:cNvSpPr/>
          <p:nvPr/>
        </p:nvSpPr>
        <p:spPr>
          <a:xfrm>
            <a:off x="9314288" y="488566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26E13-673C-8B82-CB5C-FC35678926A5}"/>
              </a:ext>
            </a:extLst>
          </p:cNvPr>
          <p:cNvSpPr/>
          <p:nvPr/>
        </p:nvSpPr>
        <p:spPr>
          <a:xfrm>
            <a:off x="443203" y="584640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14BFEF-0D3B-4E60-193E-506D591157E8}"/>
              </a:ext>
            </a:extLst>
          </p:cNvPr>
          <p:cNvCxnSpPr>
            <a:endCxn id="29" idx="1"/>
          </p:cNvCxnSpPr>
          <p:nvPr/>
        </p:nvCxnSpPr>
        <p:spPr>
          <a:xfrm>
            <a:off x="1782147" y="4184405"/>
            <a:ext cx="401216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7FED-44AD-8E3B-5A4B-57B3E2ED739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760237" y="4185584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9700-5BE5-8E8F-D48A-2BE23A435082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65709" y="4185584"/>
            <a:ext cx="15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C43BA-4006-087C-4784-9C8410AD0853}"/>
              </a:ext>
            </a:extLst>
          </p:cNvPr>
          <p:cNvCxnSpPr>
            <a:endCxn id="32" idx="1"/>
          </p:cNvCxnSpPr>
          <p:nvPr/>
        </p:nvCxnSpPr>
        <p:spPr>
          <a:xfrm>
            <a:off x="7296539" y="4184405"/>
            <a:ext cx="34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FD21921-696D-4740-C652-993DF383F6B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H="1">
            <a:off x="443203" y="4184405"/>
            <a:ext cx="8775441" cy="833919"/>
          </a:xfrm>
          <a:prstGeom prst="bentConnector5">
            <a:avLst>
              <a:gd name="adj1" fmla="val -2605"/>
              <a:gd name="adj2" fmla="val 50000"/>
              <a:gd name="adj3" fmla="val 10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440ACC-7E62-A282-6084-BA6654826D8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020077" y="5018324"/>
            <a:ext cx="391883" cy="1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329287-ADD1-B67B-B994-1F3A2019C479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8845419" y="5127484"/>
            <a:ext cx="468869" cy="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90B060-FE57-98F0-BEBA-DB2A4ADB9C5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H="1">
            <a:off x="443203" y="5127484"/>
            <a:ext cx="10447959" cy="960740"/>
          </a:xfrm>
          <a:prstGeom prst="bentConnector5">
            <a:avLst>
              <a:gd name="adj1" fmla="val -2188"/>
              <a:gd name="adj2" fmla="val 50000"/>
              <a:gd name="adj3" fmla="val 10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9BA3DDF-96B9-1086-AD76-21EA69E59390}"/>
              </a:ext>
            </a:extLst>
          </p:cNvPr>
          <p:cNvCxnSpPr>
            <a:stCxn id="42" idx="2"/>
          </p:cNvCxnSpPr>
          <p:nvPr/>
        </p:nvCxnSpPr>
        <p:spPr>
          <a:xfrm>
            <a:off x="1231640" y="6330047"/>
            <a:ext cx="0" cy="5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BFB3DA-5E8E-51A6-B739-6DED1A4A6E2D}"/>
              </a:ext>
            </a:extLst>
          </p:cNvPr>
          <p:cNvSpPr txBox="1"/>
          <p:nvPr/>
        </p:nvSpPr>
        <p:spPr>
          <a:xfrm>
            <a:off x="1220753" y="6405710"/>
            <a:ext cx="34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Execution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577067-989D-5654-6B82-89B99D6448A4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5400000" flipH="1" flipV="1">
            <a:off x="5428635" y="1172312"/>
            <a:ext cx="477094" cy="88710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3BE3A0F-6E18-FB10-D486-F062331345AA}"/>
              </a:ext>
            </a:extLst>
          </p:cNvPr>
          <p:cNvCxnSpPr>
            <a:endCxn id="34" idx="0"/>
          </p:cNvCxnSpPr>
          <p:nvPr/>
        </p:nvCxnSpPr>
        <p:spPr>
          <a:xfrm rot="10800000">
            <a:off x="5628691" y="4683967"/>
            <a:ext cx="4474035" cy="201694"/>
          </a:xfrm>
          <a:prstGeom prst="bentConnector4">
            <a:avLst>
              <a:gd name="adj1" fmla="val 14051"/>
              <a:gd name="adj2" fmla="val 2133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A68F5B3-D9AD-64BB-767D-E2A2D1932040}"/>
              </a:ext>
            </a:extLst>
          </p:cNvPr>
          <p:cNvCxnSpPr>
            <a:stCxn id="34" idx="1"/>
            <a:endCxn id="33" idx="2"/>
          </p:cNvCxnSpPr>
          <p:nvPr/>
        </p:nvCxnSpPr>
        <p:spPr>
          <a:xfrm rot="10800000" flipV="1">
            <a:off x="1231640" y="5136501"/>
            <a:ext cx="1180320" cy="123645"/>
          </a:xfrm>
          <a:prstGeom prst="bentConnector4">
            <a:avLst>
              <a:gd name="adj1" fmla="val 16601"/>
              <a:gd name="adj2" fmla="val 550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C8A71B9-816D-0A7B-AF92-0D06FBDF8895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5400000" flipH="1" flipV="1">
            <a:off x="4655787" y="1002082"/>
            <a:ext cx="350273" cy="7198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6C52FA3-9D67-3BC9-E80C-2EA7F6FDB4D4}"/>
              </a:ext>
            </a:extLst>
          </p:cNvPr>
          <p:cNvCxnSpPr>
            <a:stCxn id="32" idx="2"/>
            <a:endCxn id="31" idx="2"/>
          </p:cNvCxnSpPr>
          <p:nvPr/>
        </p:nvCxnSpPr>
        <p:spPr>
          <a:xfrm rot="5400000">
            <a:off x="7468566" y="3465765"/>
            <a:ext cx="1179" cy="1922105"/>
          </a:xfrm>
          <a:prstGeom prst="bentConnector3">
            <a:avLst>
              <a:gd name="adj1" fmla="val 194893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68E0F5F-44A0-7670-4241-B20F4554BCF2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>
            <a:off x="3874536" y="3524671"/>
            <a:ext cx="12700" cy="1805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D075AEF-0D5B-326D-D565-32B77FC0A144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5400000">
            <a:off x="1982755" y="3438362"/>
            <a:ext cx="12700" cy="19780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D79C56A-BB0C-D5DE-FAB7-E481F2F3A5FD}"/>
              </a:ext>
            </a:extLst>
          </p:cNvPr>
          <p:cNvSpPr txBox="1"/>
          <p:nvPr/>
        </p:nvSpPr>
        <p:spPr>
          <a:xfrm>
            <a:off x="5635687" y="5839247"/>
            <a:ext cx="34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</p:spTree>
    <p:extLst>
      <p:ext uri="{BB962C8B-B14F-4D97-AF65-F5344CB8AC3E}">
        <p14:creationId xmlns:p14="http://schemas.microsoft.com/office/powerpoint/2010/main" val="11041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3813E0-6DEF-16A6-E48B-9C73B69CF4D5}"/>
              </a:ext>
            </a:extLst>
          </p:cNvPr>
          <p:cNvSpPr/>
          <p:nvPr/>
        </p:nvSpPr>
        <p:spPr>
          <a:xfrm>
            <a:off x="5514392" y="2093238"/>
            <a:ext cx="3778898" cy="23328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446D1-C813-B98F-2128-BBF271A2044C}"/>
              </a:ext>
            </a:extLst>
          </p:cNvPr>
          <p:cNvSpPr/>
          <p:nvPr/>
        </p:nvSpPr>
        <p:spPr>
          <a:xfrm>
            <a:off x="195943" y="130629"/>
            <a:ext cx="2174033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 for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3C985-B06D-7686-816B-EAE399F76427}"/>
              </a:ext>
            </a:extLst>
          </p:cNvPr>
          <p:cNvSpPr txBox="1"/>
          <p:nvPr/>
        </p:nvSpPr>
        <p:spPr>
          <a:xfrm>
            <a:off x="93306" y="951722"/>
            <a:ext cx="362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https://MyServer/MyApp/MyCtrl</a:t>
            </a:r>
            <a:endParaRPr lang="en-US" dirty="0"/>
          </a:p>
          <a:p>
            <a:r>
              <a:rPr lang="en-US" dirty="0"/>
              <a:t>HTTP Request Type i.e. Get / Post /Put /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686EA-9FC7-D766-81DD-79C65E1B0968}"/>
              </a:ext>
            </a:extLst>
          </p:cNvPr>
          <p:cNvSpPr/>
          <p:nvPr/>
        </p:nvSpPr>
        <p:spPr>
          <a:xfrm>
            <a:off x="93306" y="1950098"/>
            <a:ext cx="3107094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Locate the Controller and If exist Load it in ControllerContext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14D3A-3236-409C-2AA3-09081493858A}"/>
              </a:ext>
            </a:extLst>
          </p:cNvPr>
          <p:cNvSpPr/>
          <p:nvPr/>
        </p:nvSpPr>
        <p:spPr>
          <a:xfrm>
            <a:off x="93306" y="2982686"/>
            <a:ext cx="3107094" cy="727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for Authentication and Authorization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EE278B-A2E5-3458-B46F-453D1FCFA234}"/>
              </a:ext>
            </a:extLst>
          </p:cNvPr>
          <p:cNvSpPr/>
          <p:nvPr/>
        </p:nvSpPr>
        <p:spPr>
          <a:xfrm>
            <a:off x="3200400" y="3172408"/>
            <a:ext cx="9144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97AB8-EF56-3B81-C7DE-9927BD2376B8}"/>
              </a:ext>
            </a:extLst>
          </p:cNvPr>
          <p:cNvSpPr/>
          <p:nvPr/>
        </p:nvSpPr>
        <p:spPr>
          <a:xfrm>
            <a:off x="3489649" y="2575650"/>
            <a:ext cx="1530220" cy="503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Auth then 404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9164FA-8A8B-EF10-AE50-F1340D7E7A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94453" y="2830286"/>
            <a:ext cx="304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AC42DE-CD73-2B31-4CD3-2CB20F117321}"/>
              </a:ext>
            </a:extLst>
          </p:cNvPr>
          <p:cNvSpPr/>
          <p:nvPr/>
        </p:nvSpPr>
        <p:spPr>
          <a:xfrm>
            <a:off x="99656" y="4018384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Injecting the Dependencies in Controller and also Initialize Filters (If filters are applied)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3D7B04-3EA4-787F-4CD0-0966D89EE5B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496073" y="3861254"/>
            <a:ext cx="30791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B617F-2C56-0171-2364-E1C0A9130CCA}"/>
              </a:ext>
            </a:extLst>
          </p:cNvPr>
          <p:cNvSpPr/>
          <p:nvPr/>
        </p:nvSpPr>
        <p:spPr>
          <a:xfrm>
            <a:off x="86956" y="5178490"/>
            <a:ext cx="3107094" cy="727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Detect the HTTP request Type</a:t>
            </a:r>
          </a:p>
          <a:p>
            <a:pPr algn="ctr"/>
            <a:r>
              <a:rPr lang="en-US" sz="1600" b="1" dirty="0"/>
              <a:t>Get /  Post / Put / Delete and Map the 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03AA-CBCC-27BA-2B42-78C69CA0ABB1}"/>
              </a:ext>
            </a:extLst>
          </p:cNvPr>
          <p:cNvSpPr/>
          <p:nvPr/>
        </p:nvSpPr>
        <p:spPr>
          <a:xfrm>
            <a:off x="5772409" y="130629"/>
            <a:ext cx="3107094" cy="7277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ActionContext</a:t>
            </a:r>
          </a:p>
          <a:p>
            <a:pPr algn="ctr"/>
            <a:r>
              <a:rPr lang="en-US" sz="1600" b="1" dirty="0"/>
              <a:t>Check for Authentication and Authorization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B7C293-E691-243E-F35B-A47E9EB561FD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5400000" flipH="1" flipV="1">
            <a:off x="1000578" y="1134448"/>
            <a:ext cx="5411755" cy="4131906"/>
          </a:xfrm>
          <a:prstGeom prst="bentConnector4">
            <a:avLst>
              <a:gd name="adj1" fmla="val -4224"/>
              <a:gd name="adj2" fmla="val 6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EAA7CC-2855-A66C-722C-62BA5B62E09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5019869" y="494522"/>
            <a:ext cx="752540" cy="2332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AFDE1-1E7C-3310-115B-85A7C6DEA5AF}"/>
              </a:ext>
            </a:extLst>
          </p:cNvPr>
          <p:cNvSpPr/>
          <p:nvPr/>
        </p:nvSpPr>
        <p:spPr>
          <a:xfrm>
            <a:off x="5772409" y="1115108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Initialize Filters (If filters are applied)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68072F-98F4-C36E-4974-B6902E1ACC9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197611" y="986762"/>
            <a:ext cx="2566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A8062-E9E8-D751-3D74-668A5CC4BD6F}"/>
              </a:ext>
            </a:extLst>
          </p:cNvPr>
          <p:cNvSpPr/>
          <p:nvPr/>
        </p:nvSpPr>
        <p:spPr>
          <a:xfrm>
            <a:off x="5850293" y="2563339"/>
            <a:ext cx="3107094" cy="1271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Action Method</a:t>
            </a:r>
          </a:p>
          <a:p>
            <a:pPr algn="ctr"/>
            <a:r>
              <a:rPr lang="en-US" sz="1600" b="1" dirty="0"/>
              <a:t>Validation Check for Parameters in Case of POST and PUT Request. Also, Handle Exceptions if any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592B7-131D-903F-1448-3EA7447285F4}"/>
              </a:ext>
            </a:extLst>
          </p:cNvPr>
          <p:cNvSpPr txBox="1"/>
          <p:nvPr/>
        </p:nvSpPr>
        <p:spPr>
          <a:xfrm>
            <a:off x="5674698" y="2093238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ActionExecutingContext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EE783-3EB3-74E6-A434-8C9DA3FEA2F5}"/>
              </a:ext>
            </a:extLst>
          </p:cNvPr>
          <p:cNvSpPr txBox="1"/>
          <p:nvPr/>
        </p:nvSpPr>
        <p:spPr>
          <a:xfrm>
            <a:off x="5634587" y="3876619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ActionExecutedContext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C0A208B-F1F4-5223-1B49-58780EF8741F}"/>
              </a:ext>
            </a:extLst>
          </p:cNvPr>
          <p:cNvSpPr/>
          <p:nvPr/>
        </p:nvSpPr>
        <p:spPr>
          <a:xfrm>
            <a:off x="8957387" y="2989036"/>
            <a:ext cx="1418254" cy="439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D28E-BD6F-3B87-8287-2D5E02C10171}"/>
              </a:ext>
            </a:extLst>
          </p:cNvPr>
          <p:cNvSpPr/>
          <p:nvPr/>
        </p:nvSpPr>
        <p:spPr>
          <a:xfrm>
            <a:off x="9371174" y="2157952"/>
            <a:ext cx="2655985" cy="82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Exception then Error Response using Either Exception Filter or Exception Middleware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441C7C-AA88-135D-8719-EA265879A4E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1646853" y="433874"/>
            <a:ext cx="723123" cy="1516224"/>
          </a:xfrm>
          <a:prstGeom prst="bentConnector4">
            <a:avLst>
              <a:gd name="adj1" fmla="val -180000"/>
              <a:gd name="adj2" fmla="val 7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0957B94-DAD4-4DF3-4665-15B8BAD299A8}"/>
              </a:ext>
            </a:extLst>
          </p:cNvPr>
          <p:cNvSpPr/>
          <p:nvPr/>
        </p:nvSpPr>
        <p:spPr>
          <a:xfrm>
            <a:off x="7067939" y="4426092"/>
            <a:ext cx="765110" cy="584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4F38C-32DA-D462-6D67-E49FAC00F9AA}"/>
              </a:ext>
            </a:extLst>
          </p:cNvPr>
          <p:cNvSpPr/>
          <p:nvPr/>
        </p:nvSpPr>
        <p:spPr>
          <a:xfrm>
            <a:off x="5186201" y="5010539"/>
            <a:ext cx="4528586" cy="118340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Response with JSON Data /  Other Formatter /  File Download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72826B7-0B18-7D32-7C0B-1ADCA72C7FC1}"/>
              </a:ext>
            </a:extLst>
          </p:cNvPr>
          <p:cNvSpPr/>
          <p:nvPr/>
        </p:nvSpPr>
        <p:spPr>
          <a:xfrm>
            <a:off x="9714787" y="5350906"/>
            <a:ext cx="1202029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91703-2112-A244-53E1-FEFAFEDFE25F}"/>
              </a:ext>
            </a:extLst>
          </p:cNvPr>
          <p:cNvSpPr txBox="1"/>
          <p:nvPr/>
        </p:nvSpPr>
        <p:spPr>
          <a:xfrm>
            <a:off x="9946433" y="4637314"/>
            <a:ext cx="194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 Back to Middleware Pipeline to Deliver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D7046-A292-D21A-A620-1A7ECBCF8895}"/>
              </a:ext>
            </a:extLst>
          </p:cNvPr>
          <p:cNvSpPr txBox="1"/>
          <p:nvPr/>
        </p:nvSpPr>
        <p:spPr>
          <a:xfrm>
            <a:off x="7903028" y="4496649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ControllerContext is Over</a:t>
            </a:r>
          </a:p>
        </p:txBody>
      </p:sp>
    </p:spTree>
    <p:extLst>
      <p:ext uri="{BB962C8B-B14F-4D97-AF65-F5344CB8AC3E}">
        <p14:creationId xmlns:p14="http://schemas.microsoft.com/office/powerpoint/2010/main" val="270868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09E31F-64CC-203B-7FFF-919CDB1FE1B7}"/>
              </a:ext>
            </a:extLst>
          </p:cNvPr>
          <p:cNvSpPr/>
          <p:nvPr/>
        </p:nvSpPr>
        <p:spPr>
          <a:xfrm>
            <a:off x="7753739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App</a:t>
            </a:r>
          </a:p>
          <a:p>
            <a:pPr algn="ctr"/>
            <a:r>
              <a:rPr lang="en-US" dirty="0"/>
              <a:t>https:/localhost:7298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C7D5C6-0718-FDA4-87E2-626CEC05F988}"/>
              </a:ext>
            </a:extLst>
          </p:cNvPr>
          <p:cNvSpPr/>
          <p:nvPr/>
        </p:nvSpPr>
        <p:spPr>
          <a:xfrm>
            <a:off x="1318727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https:/localhost:44322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C56A-4C61-2D27-1858-DAD4038752D2}"/>
              </a:ext>
            </a:extLst>
          </p:cNvPr>
          <p:cNvSpPr txBox="1"/>
          <p:nvPr/>
        </p:nvSpPr>
        <p:spPr>
          <a:xfrm>
            <a:off x="3554963" y="354563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Cross-Domain Calls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488DCA-3B72-C4D1-A1DD-8815E1F85657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5791200" y="-1537996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3C8F589-A125-62FB-1877-A8F1297D59AF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791200" y="-45098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B7040D64-02B6-63D0-D6E5-DB3C0C0CCE5E}"/>
              </a:ext>
            </a:extLst>
          </p:cNvPr>
          <p:cNvSpPr/>
          <p:nvPr/>
        </p:nvSpPr>
        <p:spPr>
          <a:xfrm>
            <a:off x="4609322" y="1212980"/>
            <a:ext cx="2509934" cy="246626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7E29-2128-2722-13D1-CA8D46F59F1F}"/>
              </a:ext>
            </a:extLst>
          </p:cNvPr>
          <p:cNvSpPr txBox="1"/>
          <p:nvPr/>
        </p:nvSpPr>
        <p:spPr>
          <a:xfrm>
            <a:off x="4609322" y="4655976"/>
            <a:ext cx="433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Access Policies to Access REST APIs from JavaScript based Browser Clients Client Apps. This is not required for Managed Clients or </a:t>
            </a:r>
            <a:r>
              <a:rPr lang="en-US"/>
              <a:t>Desktop Clients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783356" y="345233"/>
            <a:ext cx="2267339" cy="355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9050695" y="2122715"/>
            <a:ext cx="1978088" cy="1819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298164" y="2122715"/>
            <a:ext cx="485192" cy="2006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5508172" y="4497355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5749991" y="3706585"/>
            <a:ext cx="205273" cy="1376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F1BF8-2D27-5371-482C-8F968F4D0E0C}"/>
              </a:ext>
            </a:extLst>
          </p:cNvPr>
          <p:cNvSpPr/>
          <p:nvPr/>
        </p:nvSpPr>
        <p:spPr>
          <a:xfrm>
            <a:off x="1278294" y="923731"/>
            <a:ext cx="2267339" cy="1968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1114D-EFB4-82C5-F296-8D66952DE88F}"/>
              </a:ext>
            </a:extLst>
          </p:cNvPr>
          <p:cNvSpPr/>
          <p:nvPr/>
        </p:nvSpPr>
        <p:spPr>
          <a:xfrm>
            <a:off x="1483567" y="5924939"/>
            <a:ext cx="7567128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 To Register all Dependencies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A490A4-B1FA-F0FD-1697-3BA60A1796CB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16200000" flipH="1">
            <a:off x="7289542" y="4527679"/>
            <a:ext cx="2388637" cy="1133669"/>
          </a:xfrm>
          <a:prstGeom prst="bentConnector4">
            <a:avLst>
              <a:gd name="adj1" fmla="val 42383"/>
              <a:gd name="adj2" fmla="val 12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807A2B-3C6D-2C10-FE1E-FEDA3A6A39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399385" y="5057192"/>
            <a:ext cx="1632857" cy="102636"/>
          </a:xfrm>
          <a:prstGeom prst="bentConnector3">
            <a:avLst>
              <a:gd name="adj1" fmla="val 5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C5420B-059C-0AF4-E608-A57638EF1ED1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 flipH="1">
            <a:off x="1483566" y="2892491"/>
            <a:ext cx="928397" cy="3396343"/>
          </a:xfrm>
          <a:prstGeom prst="bentConnector4">
            <a:avLst>
              <a:gd name="adj1" fmla="val -24623"/>
              <a:gd name="adj2" fmla="val 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C64FF-322F-A986-EB1E-F2C79D375748}"/>
              </a:ext>
            </a:extLst>
          </p:cNvPr>
          <p:cNvSpPr txBox="1"/>
          <p:nvPr/>
        </p:nvSpPr>
        <p:spPr>
          <a:xfrm>
            <a:off x="8627704" y="5309118"/>
            <a:ext cx="204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4BBD-D236-BE75-C7AA-852EC48FA278}"/>
              </a:ext>
            </a:extLst>
          </p:cNvPr>
          <p:cNvSpPr txBox="1"/>
          <p:nvPr/>
        </p:nvSpPr>
        <p:spPr>
          <a:xfrm flipH="1">
            <a:off x="4416490" y="4369846"/>
            <a:ext cx="92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A6214-3D97-F418-1155-E387FC546321}"/>
              </a:ext>
            </a:extLst>
          </p:cNvPr>
          <p:cNvSpPr txBox="1"/>
          <p:nvPr/>
        </p:nvSpPr>
        <p:spPr>
          <a:xfrm>
            <a:off x="807095" y="4852806"/>
            <a:ext cx="20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an Object from DI Container to Controller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B0973-0611-BDC7-2611-FFDE40260D4E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2848171" y="3505978"/>
            <a:ext cx="3601615" cy="1236306"/>
          </a:xfrm>
          <a:prstGeom prst="bentConnector4">
            <a:avLst>
              <a:gd name="adj1" fmla="val 22668"/>
              <a:gd name="adj2" fmla="val 11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C83F4-D5C9-0EAE-FC56-A12C029BA351}"/>
              </a:ext>
            </a:extLst>
          </p:cNvPr>
          <p:cNvSpPr txBox="1"/>
          <p:nvPr/>
        </p:nvSpPr>
        <p:spPr>
          <a:xfrm>
            <a:off x="3082213" y="3272483"/>
            <a:ext cx="95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DAL in Domain Layer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1141</Words>
  <Application>Microsoft Office PowerPoint</Application>
  <PresentationFormat>Widescreen</PresentationFormat>
  <Paragraphs>349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176</cp:revision>
  <dcterms:created xsi:type="dcterms:W3CDTF">2023-11-30T05:57:04Z</dcterms:created>
  <dcterms:modified xsi:type="dcterms:W3CDTF">2023-12-12T06:39:20Z</dcterms:modified>
</cp:coreProperties>
</file>